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82" r:id="rId4"/>
    <p:sldId id="258" r:id="rId5"/>
    <p:sldId id="327" r:id="rId6"/>
    <p:sldId id="324" r:id="rId7"/>
    <p:sldId id="329" r:id="rId8"/>
    <p:sldId id="330" r:id="rId9"/>
    <p:sldId id="325" r:id="rId10"/>
    <p:sldId id="328" r:id="rId11"/>
    <p:sldId id="319" r:id="rId12"/>
    <p:sldId id="331" r:id="rId13"/>
    <p:sldId id="304" r:id="rId14"/>
    <p:sldId id="278" r:id="rId15"/>
    <p:sldId id="277" r:id="rId16"/>
    <p:sldId id="303" r:id="rId17"/>
  </p:sldIdLst>
  <p:sldSz cx="9144000" cy="5143500" type="screen16x9"/>
  <p:notesSz cx="9874250" cy="6797675"/>
  <p:defaultTextStyle>
    <a:defPPr>
      <a:defRPr lang="bg-BG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83B5"/>
    <a:srgbClr val="FFC000"/>
    <a:srgbClr val="67ACBC"/>
    <a:srgbClr val="92D050"/>
    <a:srgbClr val="223B5A"/>
    <a:srgbClr val="7F7F7F"/>
    <a:srgbClr val="414654"/>
    <a:srgbClr val="3DA197"/>
    <a:srgbClr val="73CAC2"/>
    <a:srgbClr val="DC4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5383" autoAdjust="0"/>
  </p:normalViewPr>
  <p:slideViewPr>
    <p:cSldViewPr>
      <p:cViewPr varScale="1">
        <p:scale>
          <a:sx n="155" d="100"/>
          <a:sy n="155" d="100"/>
        </p:scale>
        <p:origin x="-372" y="-8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8841" cy="33988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93125" y="0"/>
            <a:ext cx="4278841" cy="33988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fld id="{9BE04728-5265-495D-BB23-C2FDD3EF2A49}" type="datetimeFigureOut">
              <a:rPr lang="bg-BG" altLang="ko-KR"/>
              <a:pPr>
                <a:defRPr/>
              </a:pPr>
              <a:t>29.11.2018 г.</a:t>
            </a:fld>
            <a:endParaRPr lang="bg-BG" altLang="ko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70175" y="509588"/>
            <a:ext cx="4533900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bg-BG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87426" y="3228896"/>
            <a:ext cx="7899400" cy="305895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bg-BG" altLang="ko-K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2"/>
            <a:ext cx="4278841" cy="339884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93125" y="6456612"/>
            <a:ext cx="4278841" cy="339884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C064C0AA-5995-4DA4-AD19-BE30BD09BC2C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6422821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64C0AA-5995-4DA4-AD19-BE30BD09BC2C}" type="slidenum">
              <a:rPr lang="bg-BG" altLang="ko-KR" smtClean="0"/>
              <a:pPr>
                <a:defRPr/>
              </a:pPr>
              <a:t>3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2918581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 userDrawn="1"/>
        </p:nvSpPr>
        <p:spPr>
          <a:xfrm>
            <a:off x="0" y="484188"/>
            <a:ext cx="9144000" cy="4219575"/>
          </a:xfrm>
          <a:prstGeom prst="rect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ko-KR" altLang="ko-KR">
              <a:solidFill>
                <a:srgbClr val="FFFFFF"/>
              </a:solidFill>
            </a:endParaRPr>
          </a:p>
        </p:txBody>
      </p:sp>
      <p:cxnSp>
        <p:nvCxnSpPr>
          <p:cNvPr id="3" name="Straight Connector 7"/>
          <p:cNvCxnSpPr/>
          <p:nvPr userDrawn="1"/>
        </p:nvCxnSpPr>
        <p:spPr>
          <a:xfrm>
            <a:off x="0" y="4703763"/>
            <a:ext cx="914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8"/>
          <p:cNvGrpSpPr>
            <a:grpSpLocks/>
          </p:cNvGrpSpPr>
          <p:nvPr userDrawn="1"/>
        </p:nvGrpSpPr>
        <p:grpSpPr bwMode="auto">
          <a:xfrm>
            <a:off x="2593975" y="1588"/>
            <a:ext cx="3956050" cy="44450"/>
            <a:chOff x="2067150" y="5965"/>
            <a:chExt cx="3956050" cy="45721"/>
          </a:xfrm>
        </p:grpSpPr>
        <p:sp>
          <p:nvSpPr>
            <p:cNvPr id="5" name="Rectangle 6"/>
            <p:cNvSpPr>
              <a:spLocks noChangeArrowheads="1"/>
            </p:cNvSpPr>
            <p:nvPr userDrawn="1"/>
          </p:nvSpPr>
          <p:spPr bwMode="auto">
            <a:xfrm rot="-5400000">
              <a:off x="5505040" y="-466475"/>
              <a:ext cx="45721" cy="990600"/>
            </a:xfrm>
            <a:prstGeom prst="rect">
              <a:avLst/>
            </a:prstGeom>
            <a:solidFill>
              <a:srgbClr val="F794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ko-KR" altLang="ko-KR"/>
            </a:p>
          </p:txBody>
        </p:sp>
        <p:sp>
          <p:nvSpPr>
            <p:cNvPr id="6" name="Rectangle 114"/>
            <p:cNvSpPr>
              <a:spLocks noChangeArrowheads="1"/>
            </p:cNvSpPr>
            <p:nvPr userDrawn="1"/>
          </p:nvSpPr>
          <p:spPr bwMode="auto">
            <a:xfrm rot="-5400000">
              <a:off x="2538003" y="-464888"/>
              <a:ext cx="45721" cy="987425"/>
            </a:xfrm>
            <a:prstGeom prst="rect">
              <a:avLst/>
            </a:prstGeom>
            <a:solidFill>
              <a:srgbClr val="4146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ko-KR" altLang="ko-KR"/>
            </a:p>
          </p:txBody>
        </p:sp>
        <p:sp>
          <p:nvSpPr>
            <p:cNvPr id="7" name="Rectangle 223"/>
            <p:cNvSpPr>
              <a:spLocks noChangeArrowheads="1"/>
            </p:cNvSpPr>
            <p:nvPr userDrawn="1"/>
          </p:nvSpPr>
          <p:spPr bwMode="auto">
            <a:xfrm rot="-5400000">
              <a:off x="3527015" y="-466475"/>
              <a:ext cx="45721" cy="990600"/>
            </a:xfrm>
            <a:prstGeom prst="rect">
              <a:avLst/>
            </a:prstGeom>
            <a:solidFill>
              <a:srgbClr val="67A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ko-KR" altLang="ko-KR"/>
            </a:p>
          </p:txBody>
        </p:sp>
        <p:sp>
          <p:nvSpPr>
            <p:cNvPr id="8" name="Rectangle 331"/>
            <p:cNvSpPr>
              <a:spLocks noChangeArrowheads="1"/>
            </p:cNvSpPr>
            <p:nvPr userDrawn="1"/>
          </p:nvSpPr>
          <p:spPr bwMode="auto">
            <a:xfrm rot="-5400000">
              <a:off x="4516028" y="-464888"/>
              <a:ext cx="45721" cy="987425"/>
            </a:xfrm>
            <a:prstGeom prst="rect">
              <a:avLst/>
            </a:prstGeom>
            <a:solidFill>
              <a:srgbClr val="DC42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ko-KR" altLang="ko-KR"/>
            </a:p>
          </p:txBody>
        </p:sp>
      </p:grpSp>
      <p:sp>
        <p:nvSpPr>
          <p:cNvPr id="9" name="TextBox 8"/>
          <p:cNvSpPr txBox="1">
            <a:spLocks noChangeArrowheads="1"/>
          </p:cNvSpPr>
          <p:nvPr userDrawn="1"/>
        </p:nvSpPr>
        <p:spPr bwMode="auto">
          <a:xfrm>
            <a:off x="8748713" y="4757738"/>
            <a:ext cx="5032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fld id="{B3A4ECD8-1724-4BDD-9010-AB52CF4863A6}" type="slidenum">
              <a:rPr lang="bg-BG" altLang="ko-KR" sz="1400" smtClean="0">
                <a:solidFill>
                  <a:srgbClr val="7F7F7F"/>
                </a:solidFill>
                <a:latin typeface="Roboto Condensed" pitchFamily="2" charset="0"/>
              </a:rPr>
              <a:pPr eaLnBrk="1" hangingPunct="1">
                <a:defRPr/>
              </a:pPr>
              <a:t>‹#›</a:t>
            </a:fld>
            <a:endParaRPr lang="bg-BG" altLang="ko-KR" sz="1400">
              <a:solidFill>
                <a:srgbClr val="7F7F7F"/>
              </a:solidFill>
              <a:latin typeface="Roboto Condensed" pitchFamily="2" charset="0"/>
            </a:endParaRPr>
          </a:p>
        </p:txBody>
      </p:sp>
      <p:cxnSp>
        <p:nvCxnSpPr>
          <p:cNvPr id="10" name="Straight Connector 14"/>
          <p:cNvCxnSpPr/>
          <p:nvPr userDrawn="1"/>
        </p:nvCxnSpPr>
        <p:spPr>
          <a:xfrm>
            <a:off x="0" y="474663"/>
            <a:ext cx="914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3209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E543D6-CF83-4FFF-B38E-EAE7118ED15F}" type="datetimeFigureOut">
              <a:rPr lang="bg-BG" altLang="ko-KR"/>
              <a:pPr>
                <a:defRPr/>
              </a:pPr>
              <a:t>29.11.2018 г.</a:t>
            </a:fld>
            <a:endParaRPr lang="bg-BG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892F0B-030E-4275-8236-FFDABDAEAAF8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153334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1F5098-15E1-4FF5-A622-8B2B57A33A7C}" type="datetimeFigureOut">
              <a:rPr lang="bg-BG" altLang="ko-KR"/>
              <a:pPr>
                <a:defRPr/>
              </a:pPr>
              <a:t>29.11.2018 г.</a:t>
            </a:fld>
            <a:endParaRPr lang="bg-BG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D4EA95-577D-45DA-9564-2717187DC79D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4178726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00150"/>
            <a:ext cx="4038599" cy="164700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200150"/>
            <a:ext cx="4038599" cy="164700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56028" y="2988165"/>
            <a:ext cx="4038599" cy="164700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7028" y="2988165"/>
            <a:ext cx="4038599" cy="164700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ACE7E28-9336-4363-8674-B91477D8F243}" type="datetime1">
              <a:rPr lang="ko-KR" altLang="en-US"/>
              <a:pPr lvl="0">
                <a:defRPr lang="ko-KR" altLang="en-US"/>
              </a:pPr>
              <a:t>2018-11-29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69274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 lang="ko-KR"/>
            </a:pPr>
            <a:endParaRPr lang="ko-KR" altLang="ko-KR" sz="1800">
              <a:solidFill>
                <a:srgbClr val="FFFFFF"/>
              </a:solidFill>
            </a:endParaRPr>
          </a:p>
        </p:txBody>
      </p:sp>
      <p:sp>
        <p:nvSpPr>
          <p:cNvPr id="3" name="Rectangle 6"/>
          <p:cNvSpPr>
            <a:spLocks noChangeArrowheads="1"/>
          </p:cNvSpPr>
          <p:nvPr userDrawn="1"/>
        </p:nvSpPr>
        <p:spPr>
          <a:xfrm rot="16200000">
            <a:off x="3522662" y="-217487"/>
            <a:ext cx="123825" cy="990600"/>
          </a:xfrm>
          <a:prstGeom prst="rect">
            <a:avLst/>
          </a:prstGeom>
          <a:solidFill>
            <a:srgbClr val="F79421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9pPr>
          </a:lstStyle>
          <a:p>
            <a:pPr eaLnBrk="1" hangingPunct="1">
              <a:defRPr lang="ko-KR"/>
            </a:pPr>
            <a:endParaRPr lang="ko-KR" altLang="ko-KR" sz="1800"/>
          </a:p>
        </p:txBody>
      </p:sp>
      <p:sp>
        <p:nvSpPr>
          <p:cNvPr id="4" name="Rectangle 114"/>
          <p:cNvSpPr>
            <a:spLocks noChangeArrowheads="1"/>
          </p:cNvSpPr>
          <p:nvPr userDrawn="1"/>
        </p:nvSpPr>
        <p:spPr>
          <a:xfrm rot="16200000">
            <a:off x="555626" y="-215899"/>
            <a:ext cx="123825" cy="987425"/>
          </a:xfrm>
          <a:prstGeom prst="rect">
            <a:avLst/>
          </a:prstGeom>
          <a:solidFill>
            <a:srgbClr val="414654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9pPr>
          </a:lstStyle>
          <a:p>
            <a:pPr eaLnBrk="1" hangingPunct="1">
              <a:defRPr lang="ko-KR"/>
            </a:pPr>
            <a:endParaRPr lang="ko-KR" altLang="ko-KR" sz="1800"/>
          </a:p>
        </p:txBody>
      </p:sp>
      <p:sp>
        <p:nvSpPr>
          <p:cNvPr id="5" name="Rectangle 331"/>
          <p:cNvSpPr>
            <a:spLocks noChangeArrowheads="1"/>
          </p:cNvSpPr>
          <p:nvPr userDrawn="1"/>
        </p:nvSpPr>
        <p:spPr>
          <a:xfrm rot="16200000">
            <a:off x="4510882" y="-219868"/>
            <a:ext cx="122237" cy="990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/>
              <a:buChar char="•"/>
              <a:defRPr sz="3200">
                <a:solidFill>
                  <a:schemeClr val="tx1"/>
                </a:solidFill>
                <a:latin typeface="Calibri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>
                <a:solidFill>
                  <a:schemeClr val="tx1"/>
                </a:solidFill>
                <a:latin typeface="Calibri"/>
              </a:defRPr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Calibri"/>
              </a:defRPr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alibri"/>
              </a:defRPr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alibri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 lang="ko-KR"/>
            </a:pPr>
            <a:endParaRPr lang="ko-KR" altLang="ko-KR" sz="1800"/>
          </a:p>
        </p:txBody>
      </p:sp>
      <p:sp>
        <p:nvSpPr>
          <p:cNvPr id="6" name="Rectangle 223"/>
          <p:cNvSpPr>
            <a:spLocks noChangeArrowheads="1"/>
          </p:cNvSpPr>
          <p:nvPr userDrawn="1"/>
        </p:nvSpPr>
        <p:spPr>
          <a:xfrm rot="16200000">
            <a:off x="1544638" y="-217487"/>
            <a:ext cx="123825" cy="990600"/>
          </a:xfrm>
          <a:prstGeom prst="rect">
            <a:avLst/>
          </a:prstGeom>
          <a:solidFill>
            <a:srgbClr val="67ACBC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9pPr>
          </a:lstStyle>
          <a:p>
            <a:pPr eaLnBrk="1" hangingPunct="1">
              <a:defRPr lang="ko-KR"/>
            </a:pPr>
            <a:endParaRPr lang="ko-KR" altLang="ko-KR" sz="1800"/>
          </a:p>
        </p:txBody>
      </p:sp>
      <p:sp>
        <p:nvSpPr>
          <p:cNvPr id="7" name="Rectangle 331"/>
          <p:cNvSpPr>
            <a:spLocks noChangeArrowheads="1"/>
          </p:cNvSpPr>
          <p:nvPr userDrawn="1"/>
        </p:nvSpPr>
        <p:spPr>
          <a:xfrm rot="16200000">
            <a:off x="2533651" y="-215899"/>
            <a:ext cx="123825" cy="987425"/>
          </a:xfrm>
          <a:prstGeom prst="rect">
            <a:avLst/>
          </a:prstGeom>
          <a:solidFill>
            <a:srgbClr val="DC42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/>
                <a:cs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  <a:cs typeface="Arial"/>
              </a:defRPr>
            </a:lvl9pPr>
          </a:lstStyle>
          <a:p>
            <a:pPr eaLnBrk="1" hangingPunct="1">
              <a:defRPr lang="ko-KR"/>
            </a:pPr>
            <a:endParaRPr lang="ko-KR" altLang="ko-KR" sz="1800"/>
          </a:p>
        </p:txBody>
      </p:sp>
      <p:sp>
        <p:nvSpPr>
          <p:cNvPr id="8" name="Rectangle 13"/>
          <p:cNvSpPr/>
          <p:nvPr userDrawn="1"/>
        </p:nvSpPr>
        <p:spPr>
          <a:xfrm>
            <a:off x="0" y="268289"/>
            <a:ext cx="9144000" cy="4435475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bg1"/>
              </a:gs>
              <a:gs pos="100000">
                <a:schemeClr val="bg1">
                  <a:lumMod val="98000"/>
                </a:schemeClr>
              </a:gs>
            </a:gsLst>
            <a:lin ang="16200000" scaled="1"/>
          </a:gra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 lang="ko-KR"/>
            </a:pPr>
            <a:endParaRPr lang="ko-KR" altLang="ko-KR" sz="180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>
          <a:xfrm>
            <a:off x="107951" y="4752976"/>
            <a:ext cx="1973263" cy="30777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/>
                <a:cs typeface="Arial"/>
              </a:defRPr>
            </a:lvl1pPr>
            <a:lvl2pPr marL="742950" indent="-285750" eaLnBrk="0" hangingPunct="0"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/>
                <a:cs typeface="Arial"/>
              </a:defRPr>
            </a:lvl2pPr>
            <a:lvl3pPr marL="1143000" indent="-228600" eaLnBrk="0" hangingPunct="0"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/>
                <a:cs typeface="Arial"/>
              </a:defRPr>
            </a:lvl3pPr>
            <a:lvl4pPr marL="1600200" indent="-228600" eaLnBrk="0" hangingPunct="0"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/>
                <a:cs typeface="Arial"/>
              </a:defRPr>
            </a:lvl4pPr>
            <a:lvl5pPr marL="2057400" indent="-228600" eaLnBrk="0" hangingPunct="0"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/>
                <a:cs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/>
                <a:cs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/>
                <a:cs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/>
                <a:cs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/>
                <a:cs typeface="Arial"/>
              </a:defRPr>
            </a:lvl9pPr>
          </a:lstStyle>
          <a:p>
            <a:pPr eaLnBrk="1" hangingPunct="1">
              <a:defRPr lang="ko-KR"/>
            </a:pPr>
            <a:r>
              <a:rPr lang="en-US" altLang="ko-KR" sz="1400" i="1">
                <a:solidFill>
                  <a:srgbClr val="215968"/>
                </a:solidFill>
                <a:latin typeface="Bebas Neue"/>
                <a:ea typeface="Arial"/>
              </a:rPr>
              <a:t>TEAM ENSEMBLE</a:t>
            </a:r>
            <a:endParaRPr lang="bg-BG" altLang="ko-KR" sz="1400" b="1" baseline="30000">
              <a:solidFill>
                <a:srgbClr val="215968"/>
              </a:solidFill>
            </a:endParaRPr>
          </a:p>
        </p:txBody>
      </p:sp>
      <p:grpSp>
        <p:nvGrpSpPr>
          <p:cNvPr id="10" name="그룹 14"/>
          <p:cNvGrpSpPr/>
          <p:nvPr userDrawn="1"/>
        </p:nvGrpSpPr>
        <p:grpSpPr>
          <a:xfrm>
            <a:off x="8428039" y="4732342"/>
            <a:ext cx="728662" cy="398462"/>
            <a:chOff x="8428017" y="4707817"/>
            <a:chExt cx="728142" cy="399502"/>
          </a:xfrm>
        </p:grpSpPr>
        <p:grpSp>
          <p:nvGrpSpPr>
            <p:cNvPr id="11" name="그룹 15"/>
            <p:cNvGrpSpPr/>
            <p:nvPr userDrawn="1"/>
          </p:nvGrpSpPr>
          <p:grpSpPr>
            <a:xfrm>
              <a:off x="8463558" y="4707817"/>
              <a:ext cx="648072" cy="399502"/>
              <a:chOff x="1763688" y="31"/>
              <a:chExt cx="4875857" cy="2930494"/>
            </a:xfrm>
          </p:grpSpPr>
          <p:sp>
            <p:nvSpPr>
              <p:cNvPr id="13" name="Rectangle 6"/>
              <p:cNvSpPr>
                <a:spLocks noChangeArrowheads="1"/>
              </p:cNvSpPr>
              <p:nvPr/>
            </p:nvSpPr>
            <p:spPr>
              <a:xfrm rot="16200000">
                <a:off x="3760804" y="969960"/>
                <a:ext cx="2930494" cy="990629"/>
              </a:xfrm>
              <a:prstGeom prst="rect">
                <a:avLst/>
              </a:prstGeom>
              <a:solidFill>
                <a:srgbClr val="F79421"/>
              </a:solidFill>
              <a:ln>
                <a:noFill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/>
                  <a:buChar char="•"/>
                  <a:defRPr sz="3200">
                    <a:solidFill>
                      <a:schemeClr val="tx1"/>
                    </a:solidFill>
                    <a:latin typeface="Calibri"/>
                  </a:defRPr>
                </a:lvl1pPr>
                <a:lvl2pPr marL="742950" indent="-285750">
                  <a:spcBef>
                    <a:spcPct val="20000"/>
                  </a:spcBef>
                  <a:buFont typeface="Arial"/>
                  <a:buChar char="–"/>
                  <a:defRPr sz="2800">
                    <a:solidFill>
                      <a:schemeClr val="tx1"/>
                    </a:solidFill>
                    <a:latin typeface="Calibri"/>
                  </a:defRPr>
                </a:lvl2pPr>
                <a:lvl3pPr marL="1143000" indent="-228600">
                  <a:spcBef>
                    <a:spcPct val="20000"/>
                  </a:spcBef>
                  <a:buFont typeface="Arial"/>
                  <a:buChar char="•"/>
                  <a:defRPr sz="2400">
                    <a:solidFill>
                      <a:schemeClr val="tx1"/>
                    </a:solidFill>
                    <a:latin typeface="Calibri"/>
                  </a:defRPr>
                </a:lvl3pPr>
                <a:lvl4pPr marL="1600200" indent="-228600">
                  <a:spcBef>
                    <a:spcPct val="20000"/>
                  </a:spcBef>
                  <a:buFont typeface="Arial"/>
                  <a:buChar char="–"/>
                  <a:defRPr sz="2000">
                    <a:solidFill>
                      <a:schemeClr val="tx1"/>
                    </a:solidFill>
                    <a:latin typeface="Calibri"/>
                  </a:defRPr>
                </a:lvl4pPr>
                <a:lvl5pPr marL="2057400" indent="-228600">
                  <a:spcBef>
                    <a:spcPct val="20000"/>
                  </a:spcBef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 lang="ko-KR"/>
                </a:pPr>
                <a:endParaRPr lang="ko-KR" altLang="ko-KR" sz="1800"/>
              </a:p>
            </p:txBody>
          </p:sp>
          <p:sp>
            <p:nvSpPr>
              <p:cNvPr id="14" name="Rectangle 114"/>
              <p:cNvSpPr>
                <a:spLocks noChangeArrowheads="1"/>
              </p:cNvSpPr>
              <p:nvPr/>
            </p:nvSpPr>
            <p:spPr>
              <a:xfrm rot="16200000">
                <a:off x="788925" y="969967"/>
                <a:ext cx="2930494" cy="990621"/>
              </a:xfrm>
              <a:prstGeom prst="rect">
                <a:avLst/>
              </a:prstGeom>
              <a:solidFill>
                <a:srgbClr val="414654"/>
              </a:solidFill>
              <a:ln>
                <a:noFill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/>
                  <a:buChar char="•"/>
                  <a:defRPr sz="3200">
                    <a:solidFill>
                      <a:schemeClr val="tx1"/>
                    </a:solidFill>
                    <a:latin typeface="Calibri"/>
                  </a:defRPr>
                </a:lvl1pPr>
                <a:lvl2pPr marL="742950" indent="-285750">
                  <a:spcBef>
                    <a:spcPct val="20000"/>
                  </a:spcBef>
                  <a:buFont typeface="Arial"/>
                  <a:buChar char="–"/>
                  <a:defRPr sz="2800">
                    <a:solidFill>
                      <a:schemeClr val="tx1"/>
                    </a:solidFill>
                    <a:latin typeface="Calibri"/>
                  </a:defRPr>
                </a:lvl2pPr>
                <a:lvl3pPr marL="1143000" indent="-228600">
                  <a:spcBef>
                    <a:spcPct val="20000"/>
                  </a:spcBef>
                  <a:buFont typeface="Arial"/>
                  <a:buChar char="•"/>
                  <a:defRPr sz="2400">
                    <a:solidFill>
                      <a:schemeClr val="tx1"/>
                    </a:solidFill>
                    <a:latin typeface="Calibri"/>
                  </a:defRPr>
                </a:lvl3pPr>
                <a:lvl4pPr marL="1600200" indent="-228600">
                  <a:spcBef>
                    <a:spcPct val="20000"/>
                  </a:spcBef>
                  <a:buFont typeface="Arial"/>
                  <a:buChar char="–"/>
                  <a:defRPr sz="2000">
                    <a:solidFill>
                      <a:schemeClr val="tx1"/>
                    </a:solidFill>
                    <a:latin typeface="Calibri"/>
                  </a:defRPr>
                </a:lvl4pPr>
                <a:lvl5pPr marL="2057400" indent="-228600">
                  <a:spcBef>
                    <a:spcPct val="20000"/>
                  </a:spcBef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 lang="ko-KR"/>
                </a:pPr>
                <a:endParaRPr lang="ko-KR" altLang="ko-KR" sz="1800"/>
              </a:p>
            </p:txBody>
          </p:sp>
          <p:sp>
            <p:nvSpPr>
              <p:cNvPr id="15" name="Rectangle 223"/>
              <p:cNvSpPr>
                <a:spLocks noChangeArrowheads="1"/>
              </p:cNvSpPr>
              <p:nvPr/>
            </p:nvSpPr>
            <p:spPr>
              <a:xfrm rot="16200000">
                <a:off x="1779554" y="969960"/>
                <a:ext cx="2930494" cy="990629"/>
              </a:xfrm>
              <a:prstGeom prst="rect">
                <a:avLst/>
              </a:prstGeom>
              <a:solidFill>
                <a:srgbClr val="67ACBC"/>
              </a:solidFill>
              <a:ln>
                <a:noFill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/>
                  <a:buChar char="•"/>
                  <a:defRPr sz="3200">
                    <a:solidFill>
                      <a:schemeClr val="tx1"/>
                    </a:solidFill>
                    <a:latin typeface="Calibri"/>
                  </a:defRPr>
                </a:lvl1pPr>
                <a:lvl2pPr marL="742950" indent="-285750">
                  <a:spcBef>
                    <a:spcPct val="20000"/>
                  </a:spcBef>
                  <a:buFont typeface="Arial"/>
                  <a:buChar char="–"/>
                  <a:defRPr sz="2800">
                    <a:solidFill>
                      <a:schemeClr val="tx1"/>
                    </a:solidFill>
                    <a:latin typeface="Calibri"/>
                  </a:defRPr>
                </a:lvl2pPr>
                <a:lvl3pPr marL="1143000" indent="-228600">
                  <a:spcBef>
                    <a:spcPct val="20000"/>
                  </a:spcBef>
                  <a:buFont typeface="Arial"/>
                  <a:buChar char="•"/>
                  <a:defRPr sz="2400">
                    <a:solidFill>
                      <a:schemeClr val="tx1"/>
                    </a:solidFill>
                    <a:latin typeface="Calibri"/>
                  </a:defRPr>
                </a:lvl3pPr>
                <a:lvl4pPr marL="1600200" indent="-228600">
                  <a:spcBef>
                    <a:spcPct val="20000"/>
                  </a:spcBef>
                  <a:buFont typeface="Arial"/>
                  <a:buChar char="–"/>
                  <a:defRPr sz="2000">
                    <a:solidFill>
                      <a:schemeClr val="tx1"/>
                    </a:solidFill>
                    <a:latin typeface="Calibri"/>
                  </a:defRPr>
                </a:lvl4pPr>
                <a:lvl5pPr marL="2057400" indent="-228600">
                  <a:spcBef>
                    <a:spcPct val="20000"/>
                  </a:spcBef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 lang="ko-KR"/>
                </a:pPr>
                <a:endParaRPr lang="ko-KR" altLang="ko-KR" sz="1800"/>
              </a:p>
            </p:txBody>
          </p:sp>
          <p:sp>
            <p:nvSpPr>
              <p:cNvPr id="16" name="Rectangle 331"/>
              <p:cNvSpPr>
                <a:spLocks noChangeArrowheads="1"/>
              </p:cNvSpPr>
              <p:nvPr/>
            </p:nvSpPr>
            <p:spPr>
              <a:xfrm rot="16200000">
                <a:off x="2770175" y="969967"/>
                <a:ext cx="2930494" cy="990621"/>
              </a:xfrm>
              <a:prstGeom prst="rect">
                <a:avLst/>
              </a:prstGeom>
              <a:solidFill>
                <a:srgbClr val="DC4226"/>
              </a:solidFill>
              <a:ln>
                <a:noFill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/>
                  <a:buChar char="•"/>
                  <a:defRPr sz="3200">
                    <a:solidFill>
                      <a:schemeClr val="tx1"/>
                    </a:solidFill>
                    <a:latin typeface="Calibri"/>
                  </a:defRPr>
                </a:lvl1pPr>
                <a:lvl2pPr marL="742950" indent="-285750">
                  <a:spcBef>
                    <a:spcPct val="20000"/>
                  </a:spcBef>
                  <a:buFont typeface="Arial"/>
                  <a:buChar char="–"/>
                  <a:defRPr sz="2800">
                    <a:solidFill>
                      <a:schemeClr val="tx1"/>
                    </a:solidFill>
                    <a:latin typeface="Calibri"/>
                  </a:defRPr>
                </a:lvl2pPr>
                <a:lvl3pPr marL="1143000" indent="-228600">
                  <a:spcBef>
                    <a:spcPct val="20000"/>
                  </a:spcBef>
                  <a:buFont typeface="Arial"/>
                  <a:buChar char="•"/>
                  <a:defRPr sz="2400">
                    <a:solidFill>
                      <a:schemeClr val="tx1"/>
                    </a:solidFill>
                    <a:latin typeface="Calibri"/>
                  </a:defRPr>
                </a:lvl3pPr>
                <a:lvl4pPr marL="1600200" indent="-228600">
                  <a:spcBef>
                    <a:spcPct val="20000"/>
                  </a:spcBef>
                  <a:buFont typeface="Arial"/>
                  <a:buChar char="–"/>
                  <a:defRPr sz="2000">
                    <a:solidFill>
                      <a:schemeClr val="tx1"/>
                    </a:solidFill>
                    <a:latin typeface="Calibri"/>
                  </a:defRPr>
                </a:lvl4pPr>
                <a:lvl5pPr marL="2057400" indent="-228600">
                  <a:spcBef>
                    <a:spcPct val="20000"/>
                  </a:spcBef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 lang="ko-KR"/>
                </a:pPr>
                <a:endParaRPr lang="ko-KR" altLang="ko-KR" sz="1800"/>
              </a:p>
            </p:txBody>
          </p:sp>
          <p:sp>
            <p:nvSpPr>
              <p:cNvPr id="17" name="Rectangle 331"/>
              <p:cNvSpPr>
                <a:spLocks noChangeArrowheads="1"/>
              </p:cNvSpPr>
              <p:nvPr/>
            </p:nvSpPr>
            <p:spPr>
              <a:xfrm rot="16200000">
                <a:off x="4679814" y="969967"/>
                <a:ext cx="2930494" cy="990621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/>
                  <a:buChar char="•"/>
                  <a:defRPr sz="3200">
                    <a:solidFill>
                      <a:schemeClr val="tx1"/>
                    </a:solidFill>
                    <a:latin typeface="Calibri"/>
                  </a:defRPr>
                </a:lvl1pPr>
                <a:lvl2pPr marL="742950" indent="-285750">
                  <a:spcBef>
                    <a:spcPct val="20000"/>
                  </a:spcBef>
                  <a:buFont typeface="Arial"/>
                  <a:buChar char="–"/>
                  <a:defRPr sz="2800">
                    <a:solidFill>
                      <a:schemeClr val="tx1"/>
                    </a:solidFill>
                    <a:latin typeface="Calibri"/>
                  </a:defRPr>
                </a:lvl2pPr>
                <a:lvl3pPr marL="1143000" indent="-228600">
                  <a:spcBef>
                    <a:spcPct val="20000"/>
                  </a:spcBef>
                  <a:buFont typeface="Arial"/>
                  <a:buChar char="•"/>
                  <a:defRPr sz="2400">
                    <a:solidFill>
                      <a:schemeClr val="tx1"/>
                    </a:solidFill>
                    <a:latin typeface="Calibri"/>
                  </a:defRPr>
                </a:lvl3pPr>
                <a:lvl4pPr marL="1600200" indent="-228600">
                  <a:spcBef>
                    <a:spcPct val="20000"/>
                  </a:spcBef>
                  <a:buFont typeface="Arial"/>
                  <a:buChar char="–"/>
                  <a:defRPr sz="2000">
                    <a:solidFill>
                      <a:schemeClr val="tx1"/>
                    </a:solidFill>
                    <a:latin typeface="Calibri"/>
                  </a:defRPr>
                </a:lvl4pPr>
                <a:lvl5pPr marL="2057400" indent="-228600">
                  <a:spcBef>
                    <a:spcPct val="20000"/>
                  </a:spcBef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»"/>
                  <a:defRPr sz="2000">
                    <a:solidFill>
                      <a:schemeClr val="tx1"/>
                    </a:solidFill>
                    <a:latin typeface="Calibri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 lang="ko-KR"/>
                </a:pPr>
                <a:endParaRPr lang="ko-KR" altLang="ko-KR" sz="1800"/>
              </a:p>
            </p:txBody>
          </p:sp>
        </p:grpSp>
        <p:sp>
          <p:nvSpPr>
            <p:cNvPr id="12" name="TextBox 11"/>
            <p:cNvSpPr txBox="1">
              <a:spLocks noChangeArrowheads="1"/>
            </p:cNvSpPr>
            <p:nvPr userDrawn="1"/>
          </p:nvSpPr>
          <p:spPr>
            <a:xfrm>
              <a:off x="8428017" y="4806499"/>
              <a:ext cx="728142" cy="20057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/>
                  <a:cs typeface="Arial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/>
                  <a:cs typeface="Arial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/>
                  <a:cs typeface="Arial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/>
                  <a:cs typeface="Arial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/>
                  <a:cs typeface="Arial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cs typeface="Arial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cs typeface="Arial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cs typeface="Arial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  <a:cs typeface="Arial"/>
                </a:defRPr>
              </a:lvl9pPr>
            </a:lstStyle>
            <a:p>
              <a:pPr algn="ctr" eaLnBrk="1" hangingPunct="1">
                <a:defRPr lang="ko-KR"/>
              </a:pPr>
              <a:r>
                <a:rPr lang="en-US" altLang="ko-KR" sz="700" b="1">
                  <a:solidFill>
                    <a:schemeClr val="bg1"/>
                  </a:solidFill>
                  <a:cs typeface="함초롬돋움"/>
                </a:rPr>
                <a:t>HARMONY</a:t>
              </a:r>
              <a:endParaRPr lang="en-US" altLang="ko-KR" sz="900">
                <a:solidFill>
                  <a:schemeClr val="bg1"/>
                </a:solidFill>
                <a:latin typeface="Bebas Neue"/>
                <a:ea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10425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F6C3-B194-403B-95E3-3EA9537B89ED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9621-BB67-4793-BB90-B00984877F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5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pattFill prst="pct4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ko-KR" altLang="ko-KR">
              <a:solidFill>
                <a:srgbClr val="FFFFFF"/>
              </a:solidFill>
            </a:endParaRPr>
          </a:p>
        </p:txBody>
      </p:sp>
      <p:sp>
        <p:nvSpPr>
          <p:cNvPr id="3" name="Rectangle 6"/>
          <p:cNvSpPr>
            <a:spLocks noChangeArrowheads="1"/>
          </p:cNvSpPr>
          <p:nvPr userDrawn="1"/>
        </p:nvSpPr>
        <p:spPr bwMode="auto">
          <a:xfrm rot="16200000">
            <a:off x="3522662" y="-217487"/>
            <a:ext cx="123825" cy="990600"/>
          </a:xfrm>
          <a:prstGeom prst="rect">
            <a:avLst/>
          </a:prstGeom>
          <a:solidFill>
            <a:srgbClr val="F794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ko-KR" altLang="ko-KR"/>
          </a:p>
        </p:txBody>
      </p:sp>
      <p:sp>
        <p:nvSpPr>
          <p:cNvPr id="4" name="Rectangle 114"/>
          <p:cNvSpPr>
            <a:spLocks noChangeArrowheads="1"/>
          </p:cNvSpPr>
          <p:nvPr userDrawn="1"/>
        </p:nvSpPr>
        <p:spPr bwMode="auto">
          <a:xfrm rot="16200000">
            <a:off x="555625" y="-215900"/>
            <a:ext cx="123825" cy="987425"/>
          </a:xfrm>
          <a:prstGeom prst="rect">
            <a:avLst/>
          </a:prstGeom>
          <a:solidFill>
            <a:srgbClr val="4146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ko-KR" altLang="ko-KR"/>
          </a:p>
        </p:txBody>
      </p:sp>
      <p:sp>
        <p:nvSpPr>
          <p:cNvPr id="5" name="Rectangle 331"/>
          <p:cNvSpPr>
            <a:spLocks noChangeArrowheads="1"/>
          </p:cNvSpPr>
          <p:nvPr userDrawn="1"/>
        </p:nvSpPr>
        <p:spPr bwMode="auto">
          <a:xfrm rot="16200000">
            <a:off x="4510881" y="-219868"/>
            <a:ext cx="122237" cy="990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ko-KR" altLang="ko-KR" sz="1800"/>
          </a:p>
        </p:txBody>
      </p:sp>
      <p:sp>
        <p:nvSpPr>
          <p:cNvPr id="6" name="Rectangle 223"/>
          <p:cNvSpPr>
            <a:spLocks noChangeArrowheads="1"/>
          </p:cNvSpPr>
          <p:nvPr userDrawn="1"/>
        </p:nvSpPr>
        <p:spPr bwMode="auto">
          <a:xfrm rot="16200000">
            <a:off x="1544637" y="-217487"/>
            <a:ext cx="123825" cy="990600"/>
          </a:xfrm>
          <a:prstGeom prst="rect">
            <a:avLst/>
          </a:prstGeom>
          <a:solidFill>
            <a:srgbClr val="67A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ko-KR" altLang="ko-KR"/>
          </a:p>
        </p:txBody>
      </p:sp>
      <p:sp>
        <p:nvSpPr>
          <p:cNvPr id="7" name="Rectangle 331"/>
          <p:cNvSpPr>
            <a:spLocks noChangeArrowheads="1"/>
          </p:cNvSpPr>
          <p:nvPr userDrawn="1"/>
        </p:nvSpPr>
        <p:spPr bwMode="auto">
          <a:xfrm rot="16200000">
            <a:off x="2533650" y="-215900"/>
            <a:ext cx="123825" cy="987425"/>
          </a:xfrm>
          <a:prstGeom prst="rect">
            <a:avLst/>
          </a:prstGeom>
          <a:solidFill>
            <a:srgbClr val="DC42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ko-KR" altLang="ko-KR"/>
          </a:p>
        </p:txBody>
      </p:sp>
      <p:sp>
        <p:nvSpPr>
          <p:cNvPr id="8" name="Rectangle 13"/>
          <p:cNvSpPr/>
          <p:nvPr userDrawn="1"/>
        </p:nvSpPr>
        <p:spPr>
          <a:xfrm>
            <a:off x="0" y="268288"/>
            <a:ext cx="9144000" cy="4435475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bg1"/>
              </a:gs>
              <a:gs pos="100000">
                <a:schemeClr val="bg1">
                  <a:lumMod val="98000"/>
                </a:schemeClr>
              </a:gs>
            </a:gsLst>
            <a:lin ang="16200000" scaled="1"/>
          </a:gra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ko-KR" altLang="ko-KR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auto">
          <a:xfrm>
            <a:off x="107950" y="4752975"/>
            <a:ext cx="19732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47675" algn="l"/>
                <a:tab pos="952500" algn="l"/>
                <a:tab pos="1438275" algn="l"/>
                <a:tab pos="1885950" algn="l"/>
                <a:tab pos="2419350" algn="l"/>
                <a:tab pos="28670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ko-KR" sz="1400" i="1" dirty="0">
                <a:solidFill>
                  <a:srgbClr val="215968"/>
                </a:solidFill>
                <a:latin typeface="Roboto Condensed Light" pitchFamily="2" charset="0"/>
                <a:ea typeface="굴림" panose="020B0600000101010101" pitchFamily="50" charset="-127"/>
              </a:rPr>
              <a:t>TEAM ENSEMBLE</a:t>
            </a:r>
            <a:endParaRPr lang="bg-BG" altLang="ko-KR" sz="1400" b="1" baseline="30000" dirty="0">
              <a:solidFill>
                <a:srgbClr val="215968"/>
              </a:solidFill>
              <a:latin typeface="Roboto Condensed" pitchFamily="2" charset="0"/>
            </a:endParaRPr>
          </a:p>
        </p:txBody>
      </p:sp>
      <p:grpSp>
        <p:nvGrpSpPr>
          <p:cNvPr id="10" name="그룹 14"/>
          <p:cNvGrpSpPr>
            <a:grpSpLocks/>
          </p:cNvGrpSpPr>
          <p:nvPr userDrawn="1"/>
        </p:nvGrpSpPr>
        <p:grpSpPr bwMode="auto">
          <a:xfrm>
            <a:off x="8428038" y="4732338"/>
            <a:ext cx="728662" cy="398462"/>
            <a:chOff x="8428016" y="4707817"/>
            <a:chExt cx="728142" cy="399502"/>
          </a:xfrm>
        </p:grpSpPr>
        <p:grpSp>
          <p:nvGrpSpPr>
            <p:cNvPr id="11" name="그룹 15"/>
            <p:cNvGrpSpPr>
              <a:grpSpLocks/>
            </p:cNvGrpSpPr>
            <p:nvPr userDrawn="1"/>
          </p:nvGrpSpPr>
          <p:grpSpPr bwMode="auto">
            <a:xfrm>
              <a:off x="8463558" y="4707817"/>
              <a:ext cx="648072" cy="399502"/>
              <a:chOff x="1763688" y="31"/>
              <a:chExt cx="4875857" cy="2930494"/>
            </a:xfrm>
          </p:grpSpPr>
          <p:sp>
            <p:nvSpPr>
              <p:cNvPr id="13" name="Rectangle 6"/>
              <p:cNvSpPr>
                <a:spLocks noChangeArrowheads="1"/>
              </p:cNvSpPr>
              <p:nvPr/>
            </p:nvSpPr>
            <p:spPr bwMode="auto">
              <a:xfrm rot="16200000">
                <a:off x="3760804" y="969960"/>
                <a:ext cx="2930494" cy="990629"/>
              </a:xfrm>
              <a:prstGeom prst="rect">
                <a:avLst/>
              </a:prstGeom>
              <a:solidFill>
                <a:srgbClr val="F794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ko-KR" altLang="ko-KR" sz="1800"/>
              </a:p>
            </p:txBody>
          </p:sp>
          <p:sp>
            <p:nvSpPr>
              <p:cNvPr id="14" name="Rectangle 114"/>
              <p:cNvSpPr>
                <a:spLocks noChangeArrowheads="1"/>
              </p:cNvSpPr>
              <p:nvPr/>
            </p:nvSpPr>
            <p:spPr bwMode="auto">
              <a:xfrm rot="16200000">
                <a:off x="788925" y="969967"/>
                <a:ext cx="2930494" cy="990621"/>
              </a:xfrm>
              <a:prstGeom prst="rect">
                <a:avLst/>
              </a:prstGeom>
              <a:solidFill>
                <a:srgbClr val="4146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ko-KR" altLang="ko-KR" sz="1800"/>
              </a:p>
            </p:txBody>
          </p:sp>
          <p:sp>
            <p:nvSpPr>
              <p:cNvPr id="15" name="Rectangle 223"/>
              <p:cNvSpPr>
                <a:spLocks noChangeArrowheads="1"/>
              </p:cNvSpPr>
              <p:nvPr/>
            </p:nvSpPr>
            <p:spPr bwMode="auto">
              <a:xfrm rot="16200000">
                <a:off x="1779554" y="969960"/>
                <a:ext cx="2930494" cy="990629"/>
              </a:xfrm>
              <a:prstGeom prst="rect">
                <a:avLst/>
              </a:prstGeom>
              <a:solidFill>
                <a:srgbClr val="67A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ko-KR" altLang="ko-KR" sz="1800"/>
              </a:p>
            </p:txBody>
          </p:sp>
          <p:sp>
            <p:nvSpPr>
              <p:cNvPr id="16" name="Rectangle 331"/>
              <p:cNvSpPr>
                <a:spLocks noChangeArrowheads="1"/>
              </p:cNvSpPr>
              <p:nvPr/>
            </p:nvSpPr>
            <p:spPr bwMode="auto">
              <a:xfrm rot="16200000">
                <a:off x="2770175" y="969967"/>
                <a:ext cx="2930494" cy="990621"/>
              </a:xfrm>
              <a:prstGeom prst="rect">
                <a:avLst/>
              </a:prstGeom>
              <a:solidFill>
                <a:srgbClr val="DC42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ko-KR" altLang="ko-KR" sz="1800"/>
              </a:p>
            </p:txBody>
          </p:sp>
          <p:sp>
            <p:nvSpPr>
              <p:cNvPr id="17" name="Rectangle 331"/>
              <p:cNvSpPr>
                <a:spLocks noChangeArrowheads="1"/>
              </p:cNvSpPr>
              <p:nvPr/>
            </p:nvSpPr>
            <p:spPr bwMode="auto">
              <a:xfrm rot="16200000">
                <a:off x="4679814" y="969967"/>
                <a:ext cx="2930494" cy="990621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ko-KR" altLang="ko-KR" sz="1800"/>
              </a:p>
            </p:txBody>
          </p:sp>
        </p:grpSp>
        <p:sp>
          <p:nvSpPr>
            <p:cNvPr id="12" name="TextBox 11"/>
            <p:cNvSpPr txBox="1">
              <a:spLocks noChangeArrowheads="1"/>
            </p:cNvSpPr>
            <p:nvPr userDrawn="1"/>
          </p:nvSpPr>
          <p:spPr bwMode="auto">
            <a:xfrm>
              <a:off x="8428016" y="4806499"/>
              <a:ext cx="728142" cy="2005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ko-KR" sz="700" b="1">
                  <a:solidFill>
                    <a:schemeClr val="bg1"/>
                  </a:solidFill>
                  <a:latin typeface="Roboto Condensed" pitchFamily="2" charset="0"/>
                  <a:ea typeface="굴림" panose="020B0600000101010101" pitchFamily="50" charset="-127"/>
                </a:rPr>
                <a:t>HARMONY</a:t>
              </a:r>
              <a:endParaRPr lang="en-US" altLang="ko-KR" sz="900">
                <a:solidFill>
                  <a:schemeClr val="bg1"/>
                </a:solidFill>
                <a:latin typeface="Roboto Condensed Light" pitchFamily="2" charset="0"/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992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69C444-0B58-48C9-85BF-6FAD5AC877C1}" type="datetimeFigureOut">
              <a:rPr lang="bg-BG" altLang="ko-KR"/>
              <a:pPr>
                <a:defRPr/>
              </a:pPr>
              <a:t>29.11.2018 г.</a:t>
            </a:fld>
            <a:endParaRPr lang="bg-BG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1FE1AC-76D1-474A-88AE-ECA93ABC8524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3099920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BDFEFA-719E-448F-B8A2-A39E1D0FD4EF}" type="datetimeFigureOut">
              <a:rPr lang="bg-BG" altLang="ko-KR"/>
              <a:pPr>
                <a:defRPr/>
              </a:pPr>
              <a:t>29.11.2018 г.</a:t>
            </a:fld>
            <a:endParaRPr lang="bg-BG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89BD16-4B0C-4B60-ACB9-1A8CEC96FE60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3171519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452DF-B63A-4E03-BD5C-82DB632D6604}" type="datetimeFigureOut">
              <a:rPr lang="bg-BG" altLang="ko-KR"/>
              <a:pPr>
                <a:defRPr/>
              </a:pPr>
              <a:t>29.11.2018 г.</a:t>
            </a:fld>
            <a:endParaRPr lang="bg-BG" altLang="ko-K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9789E4-85EC-4E2C-898D-2F764D74F090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2430029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D144CB-55AE-4C95-86E9-68A7BB57B700}" type="datetimeFigureOut">
              <a:rPr lang="bg-BG" altLang="ko-KR"/>
              <a:pPr>
                <a:defRPr/>
              </a:pPr>
              <a:t>29.11.2018 г.</a:t>
            </a:fld>
            <a:endParaRPr lang="bg-BG" altLang="ko-K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B47BB3-74E3-412F-A4E5-B1B4BB649DAE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265093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29E6BB-30D2-41BB-B16E-1AA5ED2AFBA6}" type="datetimeFigureOut">
              <a:rPr lang="bg-BG" altLang="ko-KR"/>
              <a:pPr>
                <a:defRPr/>
              </a:pPr>
              <a:t>29.11.2018 г.</a:t>
            </a:fld>
            <a:endParaRPr lang="bg-BG" altLang="ko-KR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2EBAF8-78C6-40F7-9A8C-2484EEFC496B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3387152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BD71F9-CB0C-4F87-9E63-4ED3D559EA85}" type="datetimeFigureOut">
              <a:rPr lang="bg-BG" altLang="ko-KR"/>
              <a:pPr>
                <a:defRPr/>
              </a:pPr>
              <a:t>29.11.2018 г.</a:t>
            </a:fld>
            <a:endParaRPr lang="bg-BG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8B52DC-0022-4A31-AAF7-07BB60D48826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4155740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bg-B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87607F-8994-4A07-9621-B35FFB2EF340}" type="datetimeFigureOut">
              <a:rPr lang="bg-BG" altLang="ko-KR"/>
              <a:pPr>
                <a:defRPr/>
              </a:pPr>
              <a:t>29.11.2018 г.</a:t>
            </a:fld>
            <a:endParaRPr lang="bg-BG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9DFC70-207B-4782-BF1B-3854D67CF876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  <p:extLst>
      <p:ext uri="{BB962C8B-B14F-4D97-AF65-F5344CB8AC3E}">
        <p14:creationId xmlns:p14="http://schemas.microsoft.com/office/powerpoint/2010/main" val="607341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BFBFB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  <a:endParaRPr lang="bg-BG" altLang="ko-KR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bg-BG" altLang="ko-K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cs typeface="Arial" charset="0"/>
              </a:defRPr>
            </a:lvl1pPr>
          </a:lstStyle>
          <a:p>
            <a:pPr>
              <a:defRPr/>
            </a:pPr>
            <a:fld id="{A1CA457F-A3D2-40D0-85A0-F44200503633}" type="datetimeFigureOut">
              <a:rPr lang="bg-BG" altLang="ko-KR"/>
              <a:pPr>
                <a:defRPr/>
              </a:pPr>
              <a:t>29.11.2018 г.</a:t>
            </a:fld>
            <a:endParaRPr lang="bg-BG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cs typeface="Arial" charset="0"/>
              </a:defRPr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1C51CFC-2BAE-465A-AE0B-86202C79CF6D}" type="slidenum">
              <a:rPr lang="bg-BG" altLang="ko-KR"/>
              <a:pPr>
                <a:defRPr/>
              </a:pPr>
              <a:t>‹#›</a:t>
            </a:fld>
            <a:endParaRPr lang="bg-BG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60" r:id="rId12"/>
    <p:sldLayoutId id="2147483761" r:id="rId13"/>
    <p:sldLayoutId id="2147483762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Box 42"/>
          <p:cNvSpPr txBox="1">
            <a:spLocks noChangeArrowheads="1"/>
          </p:cNvSpPr>
          <p:nvPr/>
        </p:nvSpPr>
        <p:spPr bwMode="auto">
          <a:xfrm>
            <a:off x="2627408" y="2930429"/>
            <a:ext cx="39560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4400" b="1" dirty="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HARMONY</a:t>
            </a:r>
            <a:endParaRPr lang="en-US" altLang="ko-KR" sz="4400" dirty="0">
              <a:solidFill>
                <a:srgbClr val="7F7F7F"/>
              </a:solidFill>
              <a:latin typeface="Roboto Condensed Light" pitchFamily="2" charset="0"/>
              <a:ea typeface="굴림" panose="020B0600000101010101" pitchFamily="50" charset="-127"/>
            </a:endParaRPr>
          </a:p>
        </p:txBody>
      </p:sp>
      <p:grpSp>
        <p:nvGrpSpPr>
          <p:cNvPr id="5123" name="그룹 2"/>
          <p:cNvGrpSpPr>
            <a:grpSpLocks/>
          </p:cNvGrpSpPr>
          <p:nvPr/>
        </p:nvGrpSpPr>
        <p:grpSpPr bwMode="auto">
          <a:xfrm>
            <a:off x="2133600" y="0"/>
            <a:ext cx="4876800" cy="2930525"/>
            <a:chOff x="1763688" y="31"/>
            <a:chExt cx="4875857" cy="2930494"/>
          </a:xfrm>
        </p:grpSpPr>
        <p:sp>
          <p:nvSpPr>
            <p:cNvPr id="5125" name="Rectangle 6"/>
            <p:cNvSpPr>
              <a:spLocks noChangeArrowheads="1"/>
            </p:cNvSpPr>
            <p:nvPr/>
          </p:nvSpPr>
          <p:spPr bwMode="auto">
            <a:xfrm rot="-5400000">
              <a:off x="3759239" y="969930"/>
              <a:ext cx="2930397" cy="990600"/>
            </a:xfrm>
            <a:prstGeom prst="rect">
              <a:avLst/>
            </a:prstGeom>
            <a:solidFill>
              <a:srgbClr val="F794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  <p:sp>
          <p:nvSpPr>
            <p:cNvPr id="5126" name="Rectangle 114"/>
            <p:cNvSpPr>
              <a:spLocks noChangeArrowheads="1"/>
            </p:cNvSpPr>
            <p:nvPr/>
          </p:nvSpPr>
          <p:spPr bwMode="auto">
            <a:xfrm rot="-5400000">
              <a:off x="792202" y="971614"/>
              <a:ext cx="2930397" cy="987425"/>
            </a:xfrm>
            <a:prstGeom prst="rect">
              <a:avLst/>
            </a:prstGeom>
            <a:solidFill>
              <a:srgbClr val="4146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  <p:sp>
          <p:nvSpPr>
            <p:cNvPr id="5127" name="Rectangle 223"/>
            <p:cNvSpPr>
              <a:spLocks noChangeArrowheads="1"/>
            </p:cNvSpPr>
            <p:nvPr/>
          </p:nvSpPr>
          <p:spPr bwMode="auto">
            <a:xfrm rot="-5400000">
              <a:off x="1781213" y="969995"/>
              <a:ext cx="2930397" cy="990600"/>
            </a:xfrm>
            <a:prstGeom prst="rect">
              <a:avLst/>
            </a:prstGeom>
            <a:solidFill>
              <a:srgbClr val="67A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  <p:sp>
          <p:nvSpPr>
            <p:cNvPr id="5128" name="Rectangle 331"/>
            <p:cNvSpPr>
              <a:spLocks noChangeArrowheads="1"/>
            </p:cNvSpPr>
            <p:nvPr/>
          </p:nvSpPr>
          <p:spPr bwMode="auto">
            <a:xfrm rot="-5400000">
              <a:off x="2770228" y="971550"/>
              <a:ext cx="2930397" cy="987425"/>
            </a:xfrm>
            <a:prstGeom prst="rect">
              <a:avLst/>
            </a:prstGeom>
            <a:solidFill>
              <a:srgbClr val="DC42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  <p:sp>
          <p:nvSpPr>
            <p:cNvPr id="5129" name="Rectangle 331"/>
            <p:cNvSpPr>
              <a:spLocks noChangeArrowheads="1"/>
            </p:cNvSpPr>
            <p:nvPr/>
          </p:nvSpPr>
          <p:spPr bwMode="auto">
            <a:xfrm rot="-5400000">
              <a:off x="4680634" y="971518"/>
              <a:ext cx="2930397" cy="98742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ko-KR" sz="1800">
                <a:latin typeface="Calibri" panose="020F0502020204030204" pitchFamily="34" charset="0"/>
              </a:endParaRPr>
            </a:p>
          </p:txBody>
        </p:sp>
      </p:grpSp>
      <p:sp>
        <p:nvSpPr>
          <p:cNvPr id="5124" name="TextBox 9"/>
          <p:cNvSpPr txBox="1">
            <a:spLocks noChangeArrowheads="1"/>
          </p:cNvSpPr>
          <p:nvPr/>
        </p:nvSpPr>
        <p:spPr bwMode="auto">
          <a:xfrm>
            <a:off x="7235825" y="3867150"/>
            <a:ext cx="1800225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ko-KR" sz="140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201300545 </a:t>
            </a:r>
            <a:r>
              <a:rPr lang="ko-KR" altLang="en-US" sz="140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김세용</a:t>
            </a:r>
            <a:endParaRPr lang="en-US" altLang="ko-KR" sz="1400">
              <a:solidFill>
                <a:srgbClr val="3DA197"/>
              </a:solidFill>
              <a:latin typeface="Roboto Condensed" pitchFamily="2" charset="0"/>
              <a:ea typeface="굴림" panose="020B0600000101010101" pitchFamily="50" charset="-127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ko-KR" sz="140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201300817 </a:t>
            </a:r>
            <a:r>
              <a:rPr lang="ko-KR" altLang="en-US" sz="140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김준영</a:t>
            </a:r>
            <a:endParaRPr lang="en-US" altLang="ko-KR" sz="1400">
              <a:solidFill>
                <a:srgbClr val="3DA197"/>
              </a:solidFill>
              <a:latin typeface="Roboto Condensed" pitchFamily="2" charset="0"/>
              <a:ea typeface="굴림" panose="020B0600000101010101" pitchFamily="50" charset="-127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ko-KR" sz="140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201300883 </a:t>
            </a:r>
            <a:r>
              <a:rPr lang="ko-KR" altLang="en-US" sz="140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김진우</a:t>
            </a:r>
            <a:endParaRPr lang="en-US" altLang="ko-KR" sz="1400">
              <a:solidFill>
                <a:srgbClr val="3DA197"/>
              </a:solidFill>
              <a:latin typeface="Roboto Condensed" pitchFamily="2" charset="0"/>
              <a:ea typeface="굴림" panose="020B0600000101010101" pitchFamily="50" charset="-127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ko-KR" sz="140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201600726 </a:t>
            </a:r>
            <a:r>
              <a:rPr lang="ko-KR" altLang="en-US" sz="140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김정민</a:t>
            </a:r>
            <a:endParaRPr lang="en-US" altLang="ko-KR" sz="1400">
              <a:solidFill>
                <a:srgbClr val="3DA197"/>
              </a:solidFill>
              <a:latin typeface="Roboto Condensed" pitchFamily="2" charset="0"/>
              <a:ea typeface="굴림" panose="020B0600000101010101" pitchFamily="50" charset="-127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ko-KR" sz="140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201602119 </a:t>
            </a:r>
            <a:r>
              <a:rPr lang="ko-KR" altLang="en-US" sz="1400">
                <a:solidFill>
                  <a:srgbClr val="3DA197"/>
                </a:solidFill>
                <a:latin typeface="Roboto Condensed" pitchFamily="2" charset="0"/>
                <a:ea typeface="굴림" panose="020B0600000101010101" pitchFamily="50" charset="-127"/>
              </a:rPr>
              <a:t>유진솔</a:t>
            </a:r>
            <a:endParaRPr lang="en-US" altLang="ko-KR" sz="4400">
              <a:solidFill>
                <a:srgbClr val="7F7F7F"/>
              </a:solidFill>
              <a:latin typeface="Roboto Condensed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9227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8"/>
          <p:cNvSpPr>
            <a:spLocks noChangeShapeType="1"/>
          </p:cNvSpPr>
          <p:nvPr/>
        </p:nvSpPr>
        <p:spPr>
          <a:xfrm flipV="1">
            <a:off x="167890" y="752476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  <a:effectLst/>
        </p:spPr>
        <p:txBody>
          <a:bodyPr wrap="square" lIns="0" tIns="0" rIns="0" bIns="0" anchor="ctr"/>
          <a:lstStyle/>
          <a:p>
            <a:pPr>
              <a:defRPr lang="ko-KR"/>
            </a:pPr>
            <a:endParaRPr lang="es-ES" sz="5600" dirty="0">
              <a:effectLst>
                <a:outerShdw blurRad="38100" dist="38100" dir="2700000" algn="tl">
                  <a:srgbClr val="DDDDDD"/>
                </a:outerShdw>
              </a:effectLst>
              <a:latin typeface="Gill Sans"/>
              <a:ea typeface="ＭＳ Ｐゴシック"/>
              <a:sym typeface="Gill San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20F0BB82-CF1E-40B7-90CB-40EEE0C21C42}"/>
              </a:ext>
            </a:extLst>
          </p:cNvPr>
          <p:cNvSpPr txBox="1"/>
          <p:nvPr/>
        </p:nvSpPr>
        <p:spPr bwMode="auto">
          <a:xfrm>
            <a:off x="130175" y="268288"/>
            <a:ext cx="49458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Launch Pad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추가 진행 사항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(1)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3A691D0-63EB-4649-9DE2-F5E63029020D}"/>
              </a:ext>
            </a:extLst>
          </p:cNvPr>
          <p:cNvSpPr txBox="1"/>
          <p:nvPr/>
        </p:nvSpPr>
        <p:spPr>
          <a:xfrm>
            <a:off x="167890" y="1419622"/>
            <a:ext cx="4836158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+mj-ea"/>
                <a:ea typeface="+mj-ea"/>
              </a:rPr>
              <a:t>‘</a:t>
            </a:r>
            <a:r>
              <a:rPr lang="ko-KR" altLang="en-US" sz="1100" b="1" dirty="0">
                <a:latin typeface="+mj-ea"/>
                <a:ea typeface="+mj-ea"/>
              </a:rPr>
              <a:t>런치 패드 수 증가‘</a:t>
            </a:r>
            <a:endParaRPr lang="en-US" altLang="ko-KR" sz="1100" b="1" dirty="0">
              <a:latin typeface="+mj-ea"/>
              <a:ea typeface="+mj-ea"/>
            </a:endParaRPr>
          </a:p>
          <a:p>
            <a:endParaRPr lang="en-US" altLang="ko-KR" sz="1100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패드 수의 변화 </a:t>
            </a:r>
            <a:r>
              <a:rPr lang="en-US" altLang="ko-KR" sz="1000" dirty="0">
                <a:latin typeface="+mj-ea"/>
                <a:ea typeface="+mj-ea"/>
              </a:rPr>
              <a:t>9</a:t>
            </a:r>
            <a:r>
              <a:rPr lang="ko-KR" altLang="en-US" sz="1000" dirty="0">
                <a:latin typeface="+mj-ea"/>
                <a:ea typeface="+mj-ea"/>
              </a:rPr>
              <a:t>개        </a:t>
            </a:r>
            <a:r>
              <a:rPr lang="en-US" altLang="ko-KR" sz="1000" dirty="0">
                <a:latin typeface="+mj-ea"/>
                <a:ea typeface="+mj-ea"/>
              </a:rPr>
              <a:t>16</a:t>
            </a:r>
            <a:r>
              <a:rPr lang="ko-KR" altLang="en-US" sz="1000" dirty="0">
                <a:latin typeface="+mj-ea"/>
                <a:ea typeface="+mj-ea"/>
              </a:rPr>
              <a:t>개</a:t>
            </a:r>
            <a:endParaRPr lang="en-US" altLang="ko-KR" sz="1000" dirty="0">
              <a:latin typeface="+mj-ea"/>
              <a:ea typeface="+mj-ea"/>
            </a:endParaRPr>
          </a:p>
          <a:p>
            <a:r>
              <a:rPr lang="en-US" altLang="ko-KR" sz="1000" dirty="0">
                <a:latin typeface="+mj-ea"/>
                <a:ea typeface="+mj-ea"/>
              </a:rPr>
              <a:t>          </a:t>
            </a:r>
          </a:p>
          <a:p>
            <a:r>
              <a:rPr lang="en-US" altLang="ko-KR" sz="1000" dirty="0">
                <a:latin typeface="+mj-ea"/>
                <a:ea typeface="+mj-ea"/>
              </a:rPr>
              <a:t>          </a:t>
            </a:r>
            <a:r>
              <a:rPr lang="ko-KR" altLang="en-US" sz="1000" dirty="0">
                <a:latin typeface="+mj-ea"/>
                <a:ea typeface="+mj-ea"/>
              </a:rPr>
              <a:t>런치패드 특성상 복잡한 곡을 연주할 수록 많은 준비된 패드가 필요</a:t>
            </a:r>
            <a:r>
              <a:rPr lang="en-US" altLang="ko-KR" sz="1000" dirty="0">
                <a:latin typeface="+mj-ea"/>
                <a:ea typeface="+mj-ea"/>
              </a:rPr>
              <a:t>.</a:t>
            </a:r>
          </a:p>
          <a:p>
            <a:r>
              <a:rPr lang="en-US" altLang="ko-KR" sz="1000" dirty="0">
                <a:latin typeface="+mj-ea"/>
                <a:ea typeface="+mj-ea"/>
              </a:rPr>
              <a:t>          </a:t>
            </a:r>
          </a:p>
          <a:p>
            <a:endParaRPr lang="en-US" altLang="ko-KR" sz="1000" dirty="0">
              <a:latin typeface="+mj-ea"/>
              <a:ea typeface="+mj-ea"/>
            </a:endParaRPr>
          </a:p>
          <a:p>
            <a:r>
              <a:rPr lang="en-US" altLang="ko-KR" sz="1000" dirty="0">
                <a:latin typeface="+mj-ea"/>
                <a:ea typeface="+mj-ea"/>
              </a:rPr>
              <a:t>          </a:t>
            </a:r>
            <a:r>
              <a:rPr lang="ko-KR" altLang="en-US" sz="1000" dirty="0">
                <a:latin typeface="+mj-ea"/>
                <a:ea typeface="+mj-ea"/>
              </a:rPr>
              <a:t> </a:t>
            </a:r>
            <a:r>
              <a:rPr lang="en-US" altLang="ko-KR" sz="1000" dirty="0">
                <a:latin typeface="+mj-ea"/>
                <a:ea typeface="+mj-ea"/>
              </a:rPr>
              <a:t>   </a:t>
            </a:r>
          </a:p>
          <a:p>
            <a:r>
              <a:rPr lang="en-US" altLang="ko-KR" sz="1100" b="1" dirty="0">
                <a:latin typeface="+mj-ea"/>
                <a:ea typeface="+mj-ea"/>
              </a:rPr>
              <a:t>‘Leap motion </a:t>
            </a:r>
            <a:r>
              <a:rPr lang="ko-KR" altLang="en-US" sz="1100" b="1" dirty="0">
                <a:latin typeface="+mj-ea"/>
                <a:ea typeface="+mj-ea"/>
              </a:rPr>
              <a:t>인식 최적화</a:t>
            </a:r>
            <a:r>
              <a:rPr lang="en-US" altLang="ko-KR" sz="1100" b="1" dirty="0">
                <a:latin typeface="+mj-ea"/>
                <a:ea typeface="+mj-ea"/>
              </a:rPr>
              <a:t>’</a:t>
            </a:r>
          </a:p>
          <a:p>
            <a:endParaRPr lang="en-US" altLang="ko-KR" sz="1100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+mj-ea"/>
                <a:ea typeface="+mj-ea"/>
              </a:rPr>
              <a:t>Leap motion </a:t>
            </a:r>
            <a:r>
              <a:rPr lang="ko-KR" altLang="en-US" sz="1000" dirty="0">
                <a:latin typeface="+mj-ea"/>
                <a:ea typeface="+mj-ea"/>
              </a:rPr>
              <a:t>인식 테스트를 통해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ko-KR" altLang="en-US" sz="1000" dirty="0">
                <a:latin typeface="+mj-ea"/>
                <a:ea typeface="+mj-ea"/>
              </a:rPr>
              <a:t>최적 인식 범위를 위하여</a:t>
            </a:r>
            <a:r>
              <a:rPr lang="en-US" altLang="ko-KR" sz="1000" dirty="0">
                <a:latin typeface="+mj-ea"/>
                <a:ea typeface="+mj-ea"/>
              </a:rPr>
              <a:t>, Leap motion</a:t>
            </a:r>
            <a:r>
              <a:rPr lang="ko-KR" altLang="en-US" sz="1000" dirty="0">
                <a:latin typeface="+mj-ea"/>
                <a:ea typeface="+mj-ea"/>
              </a:rPr>
              <a:t>의 </a:t>
            </a:r>
            <a:r>
              <a:rPr lang="en-US" altLang="ko-KR" sz="1000" dirty="0">
                <a:latin typeface="+mj-ea"/>
                <a:ea typeface="+mj-ea"/>
              </a:rPr>
              <a:t>scale</a:t>
            </a:r>
            <a:r>
              <a:rPr lang="ko-KR" altLang="en-US" sz="1000" dirty="0">
                <a:latin typeface="+mj-ea"/>
                <a:ea typeface="+mj-ea"/>
              </a:rPr>
              <a:t>과 </a:t>
            </a:r>
            <a:r>
              <a:rPr lang="en-US" altLang="ko-KR" sz="1000" dirty="0">
                <a:latin typeface="+mj-ea"/>
                <a:ea typeface="+mj-ea"/>
              </a:rPr>
              <a:t>position </a:t>
            </a:r>
            <a:r>
              <a:rPr lang="ko-KR" altLang="en-US" sz="1000" dirty="0">
                <a:latin typeface="+mj-ea"/>
                <a:ea typeface="+mj-ea"/>
              </a:rPr>
              <a:t>그리고 </a:t>
            </a:r>
            <a:r>
              <a:rPr lang="en-US" altLang="ko-KR" sz="1000" dirty="0">
                <a:latin typeface="+mj-ea"/>
                <a:ea typeface="+mj-ea"/>
              </a:rPr>
              <a:t>rotation </a:t>
            </a:r>
            <a:r>
              <a:rPr lang="ko-KR" altLang="en-US" sz="1000" dirty="0">
                <a:latin typeface="+mj-ea"/>
                <a:ea typeface="+mj-ea"/>
              </a:rPr>
              <a:t>조절</a:t>
            </a:r>
            <a:r>
              <a:rPr lang="en-US" altLang="ko-KR" sz="1000" dirty="0">
                <a:latin typeface="+mj-ea"/>
                <a:ea typeface="+mj-ea"/>
              </a:rPr>
              <a:t>.</a:t>
            </a:r>
          </a:p>
          <a:p>
            <a:endParaRPr lang="en-US" altLang="ko-KR" sz="1100" dirty="0">
              <a:latin typeface="+mj-ea"/>
              <a:ea typeface="+mj-ea"/>
            </a:endParaRPr>
          </a:p>
          <a:p>
            <a:pPr marL="228600" indent="-228600">
              <a:buAutoNum type="arabicPeriod"/>
            </a:pPr>
            <a:endParaRPr lang="en-US" altLang="ko-KR" sz="1100" dirty="0">
              <a:latin typeface="+mj-ea"/>
              <a:ea typeface="+mj-ea"/>
            </a:endParaRPr>
          </a:p>
          <a:p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="" xmlns:a16="http://schemas.microsoft.com/office/drawing/2014/main" id="{AA3465C0-FA7E-488D-BF9B-7243F4B2E4A5}"/>
              </a:ext>
            </a:extLst>
          </p:cNvPr>
          <p:cNvSpPr/>
          <p:nvPr/>
        </p:nvSpPr>
        <p:spPr bwMode="auto">
          <a:xfrm>
            <a:off x="1634341" y="1804210"/>
            <a:ext cx="196385" cy="144016"/>
          </a:xfrm>
          <a:prstGeom prst="rightArrow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0AA1F3B1-E8BF-42BE-A0ED-EEC55DE4E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563638"/>
            <a:ext cx="3563888" cy="2003483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="" xmlns:a16="http://schemas.microsoft.com/office/drawing/2014/main" id="{B27B45F6-4139-423B-816B-C8FC256DE934}"/>
              </a:ext>
            </a:extLst>
          </p:cNvPr>
          <p:cNvCxnSpPr/>
          <p:nvPr/>
        </p:nvCxnSpPr>
        <p:spPr>
          <a:xfrm>
            <a:off x="467543" y="2187162"/>
            <a:ext cx="18153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0492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8"/>
          <p:cNvSpPr>
            <a:spLocks noChangeShapeType="1"/>
          </p:cNvSpPr>
          <p:nvPr/>
        </p:nvSpPr>
        <p:spPr>
          <a:xfrm flipV="1">
            <a:off x="167890" y="752476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  <a:effectLst/>
        </p:spPr>
        <p:txBody>
          <a:bodyPr wrap="square" lIns="0" tIns="0" rIns="0" bIns="0" anchor="ctr"/>
          <a:lstStyle/>
          <a:p>
            <a:pPr>
              <a:defRPr lang="ko-KR"/>
            </a:pPr>
            <a:endParaRPr lang="es-ES" sz="5600" dirty="0">
              <a:effectLst>
                <a:outerShdw blurRad="38100" dist="38100" dir="2700000" algn="tl">
                  <a:srgbClr val="DDDDDD"/>
                </a:outerShdw>
              </a:effectLst>
              <a:latin typeface="Gill Sans"/>
              <a:ea typeface="ＭＳ Ｐゴシック"/>
              <a:sym typeface="Gill San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20F0BB82-CF1E-40B7-90CB-40EEE0C21C42}"/>
              </a:ext>
            </a:extLst>
          </p:cNvPr>
          <p:cNvSpPr txBox="1"/>
          <p:nvPr/>
        </p:nvSpPr>
        <p:spPr bwMode="auto">
          <a:xfrm>
            <a:off x="130175" y="268288"/>
            <a:ext cx="49458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Launch Pad </a:t>
            </a:r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추가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진행 사항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(2)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3A691D0-63EB-4649-9DE2-F5E63029020D}"/>
              </a:ext>
            </a:extLst>
          </p:cNvPr>
          <p:cNvSpPr txBox="1"/>
          <p:nvPr/>
        </p:nvSpPr>
        <p:spPr>
          <a:xfrm>
            <a:off x="137096" y="843558"/>
            <a:ext cx="48361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‘Loop station </a:t>
            </a:r>
            <a:r>
              <a:rPr lang="ko-KR" altLang="en-US" sz="1100" b="1" dirty="0">
                <a:latin typeface="+mn-ea"/>
              </a:rPr>
              <a:t>기능 제공</a:t>
            </a:r>
            <a:r>
              <a:rPr lang="ko-KR" altLang="en-US" sz="1100" b="1" dirty="0" smtClean="0">
                <a:latin typeface="+mn-ea"/>
              </a:rPr>
              <a:t>‘</a:t>
            </a:r>
            <a:endParaRPr lang="en-US" altLang="ko-KR" sz="1100" b="1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2160513-58C6-484E-A5F5-17885CFF1360}"/>
              </a:ext>
            </a:extLst>
          </p:cNvPr>
          <p:cNvSpPr/>
          <p:nvPr/>
        </p:nvSpPr>
        <p:spPr>
          <a:xfrm>
            <a:off x="127292" y="1163019"/>
            <a:ext cx="581144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 latinLnBrk="1">
              <a:buFont typeface="Arial" panose="020B0604020202020204" pitchFamily="34" charset="0"/>
              <a:buChar char="•"/>
            </a:pPr>
            <a:endParaRPr lang="en-US" altLang="ko-KR" sz="1100" dirty="0" smtClean="0"/>
          </a:p>
          <a:p>
            <a:pPr marL="171450" lvl="0" indent="-171450" latinLnBrk="1">
              <a:buFont typeface="Arial" panose="020B0604020202020204" pitchFamily="34" charset="0"/>
              <a:buChar char="•"/>
            </a:pPr>
            <a:endParaRPr lang="en-US" altLang="ko-KR" sz="1100" dirty="0" smtClean="0"/>
          </a:p>
          <a:p>
            <a:pPr marL="171450" lvl="0" indent="-171450" latinLnBrk="1">
              <a:buFont typeface="Arial" panose="020B0604020202020204" pitchFamily="34" charset="0"/>
              <a:buChar char="•"/>
            </a:pPr>
            <a:endParaRPr lang="en-US" altLang="ko-KR" sz="1100" dirty="0">
              <a:latin typeface="+mn-ea"/>
              <a:cs typeface="맑은 고딕" panose="020B0503020000020004" pitchFamily="50" charset="-127"/>
            </a:endParaRPr>
          </a:p>
          <a:p>
            <a:endParaRPr lang="en-US" altLang="ko-KR" sz="1100" dirty="0">
              <a:latin typeface="+mn-ea"/>
              <a:cs typeface="맑은 고딕" panose="020B0503020000020004" pitchFamily="50" charset="-127"/>
            </a:endParaRPr>
          </a:p>
          <a:p>
            <a:endParaRPr lang="en-US" altLang="ko-KR" sz="1100" dirty="0">
              <a:latin typeface="+mn-ea"/>
              <a:cs typeface="맑은 고딕" panose="020B0503020000020004" pitchFamily="50" charset="-127"/>
            </a:endParaRPr>
          </a:p>
          <a:p>
            <a:endParaRPr lang="en-US" altLang="ko-KR" sz="1100" dirty="0">
              <a:latin typeface="+mn-ea"/>
              <a:cs typeface="맑은 고딕" panose="020B0503020000020004" pitchFamily="50" charset="-127"/>
            </a:endParaRPr>
          </a:p>
        </p:txBody>
      </p:sp>
      <p:pic>
        <p:nvPicPr>
          <p:cNvPr id="6" name="그림 5" descr="EMB000047608ccd">
            <a:extLst>
              <a:ext uri="{FF2B5EF4-FFF2-40B4-BE49-F238E27FC236}">
                <a16:creationId xmlns:a16="http://schemas.microsoft.com/office/drawing/2014/main" xmlns="" id="{56D9ECA2-4E92-4324-8C85-A3F24A616E1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709" y="1523157"/>
            <a:ext cx="2642256" cy="60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16704D6-7E7B-4DEC-BB6A-6C279A5048D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956376" y="1160932"/>
            <a:ext cx="536833" cy="3410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5462" y="1336419"/>
            <a:ext cx="561662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Arduino</a:t>
            </a:r>
            <a:r>
              <a:rPr lang="ko-KR" altLang="en-US" sz="1100" dirty="0" smtClean="0"/>
              <a:t>에서는 </a:t>
            </a:r>
            <a:r>
              <a:rPr lang="en-US" altLang="ko-KR" sz="1100" dirty="0" smtClean="0"/>
              <a:t>Sensor</a:t>
            </a:r>
            <a:r>
              <a:rPr lang="ko-KR" altLang="en-US" sz="1100" dirty="0" smtClean="0"/>
              <a:t>값을 루프를 통해 계속해서 압력 값을 보낸다</a:t>
            </a:r>
            <a:r>
              <a:rPr lang="en-US" altLang="ko-KR" sz="1100" dirty="0" smtClean="0"/>
              <a:t>.</a:t>
            </a:r>
          </a:p>
          <a:p>
            <a:r>
              <a:rPr lang="ko-KR" altLang="en-US" sz="1100" dirty="0" smtClean="0"/>
              <a:t> </a:t>
            </a:r>
            <a:endParaRPr lang="en-US" altLang="ko-KR" sz="11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연주자가 페달을 한번 밟게 되면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특</a:t>
            </a:r>
            <a:r>
              <a:rPr lang="ko-KR" altLang="en-US" sz="1100" dirty="0"/>
              <a:t>정</a:t>
            </a:r>
            <a:r>
              <a:rPr lang="ko-KR" altLang="en-US" sz="1100" dirty="0" smtClean="0"/>
              <a:t> 값 이상이 </a:t>
            </a:r>
            <a:r>
              <a:rPr lang="ko-KR" altLang="en-US" sz="1100" dirty="0" smtClean="0"/>
              <a:t>들어오게 되면</a:t>
            </a:r>
            <a:r>
              <a:rPr lang="en-US" altLang="ko-KR" sz="1100" dirty="0" smtClean="0"/>
              <a:t>) 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HM Software</a:t>
            </a:r>
            <a:r>
              <a:rPr lang="ko-KR" altLang="en-US" sz="1100" dirty="0" smtClean="0"/>
              <a:t>에서는</a:t>
            </a:r>
            <a:r>
              <a:rPr lang="en-US" altLang="ko-KR" sz="1100" dirty="0"/>
              <a:t> </a:t>
            </a:r>
            <a:r>
              <a:rPr lang="en-US" altLang="ko-KR" sz="1100" dirty="0" smtClean="0"/>
              <a:t>Loop Station</a:t>
            </a:r>
            <a:r>
              <a:rPr lang="ko-KR" altLang="en-US" sz="1100" dirty="0" smtClean="0"/>
              <a:t>기능이 </a:t>
            </a:r>
            <a:r>
              <a:rPr lang="en-US" altLang="ko-KR" sz="1100" dirty="0" smtClean="0"/>
              <a:t>On </a:t>
            </a:r>
            <a:r>
              <a:rPr lang="ko-KR" altLang="en-US" sz="1100" dirty="0" smtClean="0"/>
              <a:t>되어 녹음</a:t>
            </a:r>
            <a:r>
              <a:rPr lang="ko-KR" altLang="en-US" sz="1100" dirty="0"/>
              <a:t>이</a:t>
            </a:r>
            <a:r>
              <a:rPr lang="ko-KR" altLang="en-US" sz="1100" dirty="0" smtClean="0"/>
              <a:t> 시작된다</a:t>
            </a:r>
            <a:r>
              <a:rPr lang="en-US" altLang="ko-KR" sz="1100" dirty="0" smtClean="0"/>
              <a:t>.</a:t>
            </a:r>
            <a:r>
              <a:rPr lang="ko-KR" altLang="en-US" sz="1100" dirty="0" smtClean="0"/>
              <a:t>  </a:t>
            </a:r>
            <a:endParaRPr lang="en-US" altLang="ko-KR" sz="1100" dirty="0" smtClean="0"/>
          </a:p>
          <a:p>
            <a:endParaRPr lang="en-US" altLang="ko-KR" sz="11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녹음이 시작되면 현재 연주되고 있는 악기 사운드가 </a:t>
            </a:r>
            <a:r>
              <a:rPr lang="en-US" altLang="ko-KR" sz="1100" dirty="0" smtClean="0"/>
              <a:t>Audio Listener</a:t>
            </a:r>
            <a:r>
              <a:rPr lang="ko-KR" altLang="en-US" sz="1100" dirty="0" smtClean="0"/>
              <a:t>로 들어오게 되고 실시간으로 녹음이 된다</a:t>
            </a:r>
            <a:r>
              <a:rPr lang="en-US" altLang="ko-KR" sz="11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연주자가 페달을 한번 더 밟게 되면 현재까지 녹음된 파일이 무한 재생되며 연주자는 또 다른 사운드를 추가할 수 있다</a:t>
            </a:r>
            <a:r>
              <a:rPr lang="en-US" altLang="ko-KR" sz="1100" dirty="0" smtClean="0"/>
              <a:t>.</a:t>
            </a:r>
          </a:p>
          <a:p>
            <a:endParaRPr lang="en-US" altLang="ko-KR" sz="11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위와 같은 행위를 반복하여 박자 위에 박자를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박자 위에 음을 쌓을 수 있다</a:t>
            </a:r>
            <a:r>
              <a:rPr lang="en-US" altLang="ko-KR" sz="11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모든 연주를 마친 사용자는 </a:t>
            </a:r>
            <a:r>
              <a:rPr lang="en-US" altLang="ko-KR" sz="1100" dirty="0" smtClean="0"/>
              <a:t>Loop Stop </a:t>
            </a:r>
            <a:r>
              <a:rPr lang="ko-KR" altLang="en-US" sz="1100" dirty="0" smtClean="0"/>
              <a:t>버튼을 눌러 최종적으로 녹음된 파일을 저장한다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pic>
        <p:nvPicPr>
          <p:cNvPr id="12" name="LoopStation (2)">
            <a:hlinkClick r:id="" action="ppaction://media"/>
            <a:extLst>
              <a:ext uri="{FF2B5EF4-FFF2-40B4-BE49-F238E27FC236}">
                <a16:creationId xmlns="" xmlns:a16="http://schemas.microsoft.com/office/drawing/2014/main" id="{C98D4A49-9A0C-4EFA-8E92-DA465486D2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03165" y="2427734"/>
            <a:ext cx="3274437" cy="184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037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4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53659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8"/>
          <p:cNvSpPr>
            <a:spLocks noChangeShapeType="1"/>
          </p:cNvSpPr>
          <p:nvPr/>
        </p:nvSpPr>
        <p:spPr>
          <a:xfrm flipV="1">
            <a:off x="130176" y="762001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  <a:effectLst/>
        </p:spPr>
        <p:txBody>
          <a:bodyPr wrap="square" lIns="0" tIns="0" rIns="0" bIns="0" anchor="ctr"/>
          <a:lstStyle/>
          <a:p>
            <a:pPr>
              <a:defRPr lang="ko-KR"/>
            </a:pPr>
            <a:endParaRPr lang="es-ES" sz="5600" dirty="0">
              <a:effectLst>
                <a:outerShdw blurRad="38100" dist="38100" dir="2700000" algn="tl">
                  <a:srgbClr val="DDDDDD"/>
                </a:outerShdw>
              </a:effectLst>
              <a:latin typeface="Gill Sans"/>
              <a:ea typeface="ＭＳ Ｐゴシック"/>
              <a:sym typeface="Gill San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20F0BB82-CF1E-40B7-90CB-40EEE0C21C42}"/>
              </a:ext>
            </a:extLst>
          </p:cNvPr>
          <p:cNvSpPr txBox="1"/>
          <p:nvPr/>
        </p:nvSpPr>
        <p:spPr bwMode="auto">
          <a:xfrm>
            <a:off x="130176" y="309861"/>
            <a:ext cx="49458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Server &amp;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Website &amp; Database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(1)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1688551-AAFF-496D-B834-8978102C0D98}"/>
              </a:ext>
            </a:extLst>
          </p:cNvPr>
          <p:cNvSpPr txBox="1"/>
          <p:nvPr/>
        </p:nvSpPr>
        <p:spPr>
          <a:xfrm>
            <a:off x="137095" y="843558"/>
            <a:ext cx="846715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HM web server</a:t>
            </a:r>
            <a:r>
              <a:rPr lang="ko-KR" altLang="en-US" sz="1100" dirty="0">
                <a:latin typeface="+mn-ea"/>
              </a:rPr>
              <a:t>는 </a:t>
            </a:r>
            <a:r>
              <a:rPr lang="en-US" altLang="ko-KR" sz="1100" dirty="0">
                <a:latin typeface="+mn-ea"/>
              </a:rPr>
              <a:t>HM web site</a:t>
            </a:r>
            <a:r>
              <a:rPr lang="ko-KR" altLang="en-US" sz="1100" dirty="0">
                <a:latin typeface="+mn-ea"/>
              </a:rPr>
              <a:t>에서 사용자의 회원가입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로그인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음악 파일 업</a:t>
            </a:r>
            <a:r>
              <a:rPr lang="en-US" altLang="ko-KR" sz="1100" dirty="0">
                <a:latin typeface="+mn-ea"/>
              </a:rPr>
              <a:t>/</a:t>
            </a:r>
            <a:r>
              <a:rPr lang="ko-KR" altLang="en-US" sz="1100" dirty="0">
                <a:latin typeface="+mn-ea"/>
              </a:rPr>
              <a:t>다운로드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음악 재생 등의 </a:t>
            </a:r>
            <a:r>
              <a:rPr lang="en-US" altLang="ko-KR" sz="1100" dirty="0">
                <a:latin typeface="+mn-ea"/>
              </a:rPr>
              <a:t>request</a:t>
            </a:r>
            <a:r>
              <a:rPr lang="ko-KR" altLang="en-US" sz="1100" dirty="0">
                <a:latin typeface="+mn-ea"/>
              </a:rPr>
              <a:t>를 받아 </a:t>
            </a:r>
            <a:r>
              <a:rPr lang="en-US" altLang="ko-KR" sz="1100" dirty="0">
                <a:latin typeface="+mn-ea"/>
              </a:rPr>
              <a:t>response</a:t>
            </a:r>
            <a:r>
              <a:rPr lang="ko-KR" altLang="en-US" sz="1100" dirty="0">
                <a:latin typeface="+mn-ea"/>
              </a:rPr>
              <a:t>해주는 기능을 제공한다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100" b="1" dirty="0" smtClean="0">
                <a:latin typeface="+mn-ea"/>
              </a:rPr>
              <a:t>‘</a:t>
            </a:r>
            <a:r>
              <a:rPr lang="ko-KR" altLang="en-US" sz="1100" b="1" dirty="0" smtClean="0">
                <a:latin typeface="+mn-ea"/>
              </a:rPr>
              <a:t>로그인</a:t>
            </a:r>
            <a:r>
              <a:rPr lang="en-US" altLang="ko-KR" sz="1100" b="1" dirty="0" smtClean="0">
                <a:latin typeface="+mn-ea"/>
              </a:rPr>
              <a:t>/</a:t>
            </a:r>
            <a:r>
              <a:rPr lang="ko-KR" altLang="en-US" sz="1100" b="1" dirty="0" smtClean="0">
                <a:latin typeface="+mn-ea"/>
              </a:rPr>
              <a:t>로그아웃 </a:t>
            </a:r>
            <a:r>
              <a:rPr lang="ko-KR" altLang="en-US" sz="1100" b="1" dirty="0">
                <a:latin typeface="+mn-ea"/>
              </a:rPr>
              <a:t>기능 제공‘</a:t>
            </a:r>
            <a:endParaRPr lang="en-US" altLang="ko-KR" sz="1100" b="1" dirty="0">
              <a:latin typeface="+mn-ea"/>
            </a:endParaRPr>
          </a:p>
          <a:p>
            <a:r>
              <a:rPr lang="en-US" altLang="ko-KR" sz="1100" dirty="0" smtClean="0">
                <a:latin typeface="+mn-ea"/>
              </a:rPr>
              <a:t>HM website</a:t>
            </a:r>
            <a:r>
              <a:rPr lang="ko-KR" altLang="en-US" sz="1100" dirty="0" smtClean="0">
                <a:latin typeface="+mn-ea"/>
              </a:rPr>
              <a:t>에 접속하여 로그인 버튼을 누르면 </a:t>
            </a:r>
            <a:r>
              <a:rPr lang="en-US" altLang="ko-KR" sz="1100" dirty="0">
                <a:latin typeface="+mn-ea"/>
              </a:rPr>
              <a:t>Database</a:t>
            </a:r>
            <a:r>
              <a:rPr lang="ko-KR" altLang="en-US" sz="1100" dirty="0" smtClean="0">
                <a:latin typeface="+mn-ea"/>
              </a:rPr>
              <a:t>에서는 </a:t>
            </a:r>
            <a:r>
              <a:rPr lang="ko-KR" altLang="en-US" sz="1100" dirty="0">
                <a:latin typeface="+mn-ea"/>
              </a:rPr>
              <a:t>입력으로 </a:t>
            </a:r>
            <a:r>
              <a:rPr lang="ko-KR" altLang="en-US" sz="1100" dirty="0" smtClean="0">
                <a:latin typeface="+mn-ea"/>
              </a:rPr>
              <a:t>받은 아이디와 패스워드가 일치하는지 확인 후 일치하면 </a:t>
            </a:r>
            <a:r>
              <a:rPr lang="ko-KR" altLang="en-US" sz="1100" dirty="0" err="1" smtClean="0">
                <a:latin typeface="+mn-ea"/>
              </a:rPr>
              <a:t>로그인이</a:t>
            </a:r>
            <a:r>
              <a:rPr lang="ko-KR" altLang="en-US" sz="1100" dirty="0" smtClean="0">
                <a:latin typeface="+mn-ea"/>
              </a:rPr>
              <a:t> 된 홈 화면으로 화면이 전환된다</a:t>
            </a:r>
            <a:r>
              <a:rPr lang="en-US" altLang="ko-KR" sz="1100" dirty="0" smtClean="0">
                <a:latin typeface="+mn-ea"/>
              </a:rPr>
              <a:t>. </a:t>
            </a:r>
            <a:r>
              <a:rPr lang="ko-KR" altLang="en-US" sz="1100" dirty="0" smtClean="0">
                <a:latin typeface="+mn-ea"/>
              </a:rPr>
              <a:t>로그아웃 버튼을 누르면 세션이 끊기고 홈 화면으로 화면이 전환된다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endParaRPr lang="en-US" altLang="ko-KR" sz="1100" dirty="0">
              <a:latin typeface="+mn-ea"/>
            </a:endParaRPr>
          </a:p>
          <a:p>
            <a:pPr marL="228600" indent="-228600">
              <a:buAutoNum type="arabicPeriod"/>
            </a:pPr>
            <a:endParaRPr lang="en-US" altLang="ko-KR" sz="1100" dirty="0">
              <a:latin typeface="+mn-ea"/>
            </a:endParaRPr>
          </a:p>
          <a:p>
            <a:endParaRPr lang="ko-KR" altLang="en-US" sz="11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1688551-AAFF-496D-B834-8978102C0D98}"/>
              </a:ext>
            </a:extLst>
          </p:cNvPr>
          <p:cNvSpPr txBox="1"/>
          <p:nvPr/>
        </p:nvSpPr>
        <p:spPr>
          <a:xfrm>
            <a:off x="137096" y="1995686"/>
            <a:ext cx="846715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+mn-ea"/>
              </a:rPr>
              <a:t>‘File Up/Down load</a:t>
            </a:r>
            <a:r>
              <a:rPr lang="en-US" altLang="ko-KR" sz="1100" b="1" dirty="0" smtClean="0">
                <a:latin typeface="+mn-ea"/>
              </a:rPr>
              <a:t>’</a:t>
            </a:r>
          </a:p>
          <a:p>
            <a:r>
              <a:rPr lang="en-US" altLang="ko-KR" sz="1100" dirty="0" smtClean="0">
                <a:latin typeface="+mn-ea"/>
              </a:rPr>
              <a:t>HM website</a:t>
            </a:r>
            <a:r>
              <a:rPr lang="ko-KR" altLang="en-US" sz="1100" dirty="0" smtClean="0">
                <a:latin typeface="+mn-ea"/>
              </a:rPr>
              <a:t>에 접속하여 </a:t>
            </a:r>
            <a:r>
              <a:rPr lang="en-US" altLang="ko-KR" sz="1100" dirty="0" smtClean="0">
                <a:latin typeface="+mn-ea"/>
              </a:rPr>
              <a:t>file upload </a:t>
            </a:r>
            <a:r>
              <a:rPr lang="ko-KR" altLang="en-US" sz="1100" dirty="0" smtClean="0">
                <a:latin typeface="+mn-ea"/>
              </a:rPr>
              <a:t>버튼을 누르면 </a:t>
            </a:r>
            <a:r>
              <a:rPr lang="ko-KR" altLang="en-US" sz="1100" dirty="0" err="1" smtClean="0">
                <a:latin typeface="+mn-ea"/>
              </a:rPr>
              <a:t>게시글의</a:t>
            </a:r>
            <a:r>
              <a:rPr lang="ko-KR" altLang="en-US" sz="1100" dirty="0" smtClean="0">
                <a:latin typeface="+mn-ea"/>
              </a:rPr>
              <a:t> 번호와 </a:t>
            </a:r>
            <a:r>
              <a:rPr lang="en-US" altLang="ko-KR" sz="1100" dirty="0" smtClean="0">
                <a:latin typeface="+mn-ea"/>
              </a:rPr>
              <a:t>audio file name, file</a:t>
            </a:r>
            <a:r>
              <a:rPr lang="ko-KR" altLang="en-US" sz="1100" dirty="0" smtClean="0">
                <a:latin typeface="+mn-ea"/>
              </a:rPr>
              <a:t>의 </a:t>
            </a:r>
            <a:r>
              <a:rPr lang="ko-KR" altLang="en-US" sz="1100" dirty="0" err="1" smtClean="0">
                <a:latin typeface="+mn-ea"/>
              </a:rPr>
              <a:t>확장자와</a:t>
            </a:r>
            <a:r>
              <a:rPr lang="ko-KR" altLang="en-US" sz="1100" dirty="0" smtClean="0">
                <a:latin typeface="+mn-ea"/>
              </a:rPr>
              <a:t> 업로드를 하는 </a:t>
            </a:r>
            <a:r>
              <a:rPr lang="en-US" altLang="ko-KR" sz="1100" dirty="0" smtClean="0">
                <a:latin typeface="+mn-ea"/>
              </a:rPr>
              <a:t>URL</a:t>
            </a:r>
            <a:r>
              <a:rPr lang="ko-KR" altLang="en-US" sz="1100" dirty="0" smtClean="0">
                <a:latin typeface="+mn-ea"/>
              </a:rPr>
              <a:t>이 </a:t>
            </a:r>
            <a:r>
              <a:rPr lang="en-US" altLang="ko-KR" sz="1100" dirty="0" smtClean="0">
                <a:latin typeface="+mn-ea"/>
              </a:rPr>
              <a:t>Database</a:t>
            </a:r>
            <a:r>
              <a:rPr lang="ko-KR" altLang="en-US" sz="1100" dirty="0" smtClean="0">
                <a:latin typeface="+mn-ea"/>
              </a:rPr>
              <a:t>에 테이블 형태로 저장되고 </a:t>
            </a:r>
            <a:r>
              <a:rPr lang="en-US" altLang="ko-KR" sz="1100" dirty="0" smtClean="0">
                <a:latin typeface="+mn-ea"/>
              </a:rPr>
              <a:t>file</a:t>
            </a:r>
            <a:r>
              <a:rPr lang="ko-KR" altLang="en-US" sz="1100" dirty="0" smtClean="0">
                <a:latin typeface="+mn-ea"/>
              </a:rPr>
              <a:t>이 업로드 된다</a:t>
            </a:r>
            <a:r>
              <a:rPr lang="en-US" altLang="ko-KR" sz="1100" dirty="0" smtClean="0">
                <a:latin typeface="+mn-ea"/>
              </a:rPr>
              <a:t>. </a:t>
            </a:r>
          </a:p>
          <a:p>
            <a:r>
              <a:rPr lang="en-US" altLang="ko-KR" sz="1100" dirty="0" smtClean="0">
                <a:latin typeface="+mn-ea"/>
              </a:rPr>
              <a:t>file download</a:t>
            </a:r>
            <a:r>
              <a:rPr lang="ko-KR" altLang="en-US" sz="1100" dirty="0">
                <a:latin typeface="+mn-ea"/>
              </a:rPr>
              <a:t> </a:t>
            </a:r>
            <a:r>
              <a:rPr lang="ko-KR" altLang="en-US" sz="1100" dirty="0" smtClean="0">
                <a:latin typeface="+mn-ea"/>
              </a:rPr>
              <a:t>버튼을 누르면 </a:t>
            </a:r>
            <a:r>
              <a:rPr lang="en-US" altLang="ko-KR" sz="1100" dirty="0" smtClean="0">
                <a:latin typeface="+mn-ea"/>
              </a:rPr>
              <a:t>audio file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 smtClean="0">
                <a:latin typeface="+mn-ea"/>
              </a:rPr>
              <a:t>name</a:t>
            </a:r>
            <a:r>
              <a:rPr lang="ko-KR" altLang="en-US" sz="1100" dirty="0" smtClean="0">
                <a:latin typeface="+mn-ea"/>
              </a:rPr>
              <a:t>을 이용하여 필요한 </a:t>
            </a:r>
            <a:r>
              <a:rPr lang="en-US" altLang="ko-KR" sz="1100" dirty="0" smtClean="0">
                <a:latin typeface="+mn-ea"/>
              </a:rPr>
              <a:t>response</a:t>
            </a:r>
            <a:r>
              <a:rPr lang="ko-KR" altLang="en-US" sz="1100" dirty="0" smtClean="0">
                <a:latin typeface="+mn-ea"/>
              </a:rPr>
              <a:t>를 </a:t>
            </a:r>
            <a:r>
              <a:rPr lang="ko-KR" altLang="en-US" sz="1100" dirty="0" err="1" smtClean="0">
                <a:latin typeface="+mn-ea"/>
              </a:rPr>
              <a:t>세팅한</a:t>
            </a:r>
            <a:r>
              <a:rPr lang="ko-KR" altLang="en-US" sz="1100" dirty="0" smtClean="0">
                <a:latin typeface="+mn-ea"/>
              </a:rPr>
              <a:t> 후 반환한다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endParaRPr lang="ko-KR" altLang="en-US" sz="1100" b="1" dirty="0"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242" y="2948476"/>
            <a:ext cx="2554610" cy="145679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72" y="3230513"/>
            <a:ext cx="2200275" cy="762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6447" y="3027839"/>
            <a:ext cx="2755379" cy="140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2930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130175" y="268288"/>
            <a:ext cx="6529388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최종 발표 계획</a:t>
            </a:r>
            <a:endParaRPr lang="en-US" altLang="ko-KR" sz="2400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3" name="Line 8"/>
          <p:cNvSpPr>
            <a:spLocks noChangeShapeType="1"/>
          </p:cNvSpPr>
          <p:nvPr/>
        </p:nvSpPr>
        <p:spPr bwMode="auto">
          <a:xfrm flipV="1">
            <a:off x="130175" y="762000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cs typeface="+mn-cs"/>
              <a:sym typeface="Gill Sans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365FAA9-7D5C-4274-A449-F2599869CDBD}"/>
              </a:ext>
            </a:extLst>
          </p:cNvPr>
          <p:cNvSpPr txBox="1"/>
          <p:nvPr/>
        </p:nvSpPr>
        <p:spPr>
          <a:xfrm>
            <a:off x="130175" y="1340643"/>
            <a:ext cx="861828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dirty="0" smtClean="0"/>
              <a:t>Software : UI </a:t>
            </a:r>
            <a:r>
              <a:rPr lang="ko-KR" altLang="en-US" sz="1400" dirty="0" smtClean="0"/>
              <a:t>디자인 수정 및 보완</a:t>
            </a:r>
            <a:r>
              <a:rPr lang="en-US" altLang="ko-KR" sz="1400" dirty="0" smtClean="0"/>
              <a:t> 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/>
              <a:t>Arduino : Unity</a:t>
            </a:r>
            <a:r>
              <a:rPr lang="ko-KR" altLang="en-US" sz="1400" dirty="0"/>
              <a:t>와의 </a:t>
            </a:r>
            <a:r>
              <a:rPr lang="en-US" altLang="ko-KR" sz="1400" dirty="0"/>
              <a:t>data transmission delay </a:t>
            </a:r>
            <a:r>
              <a:rPr lang="ko-KR" altLang="en-US" sz="1400" dirty="0"/>
              <a:t>최소화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/>
              <a:t>Drum : </a:t>
            </a:r>
            <a:r>
              <a:rPr lang="ko-KR" altLang="en-US" sz="1400" dirty="0" smtClean="0"/>
              <a:t>인식 </a:t>
            </a:r>
            <a:r>
              <a:rPr lang="ko-KR" altLang="en-US" sz="1400" dirty="0" smtClean="0"/>
              <a:t>범위에 따른 악기 위치 최적화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/>
              <a:t>Keyboard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신디사이저</a:t>
            </a:r>
            <a:r>
              <a:rPr lang="ko-KR" altLang="en-US" sz="1400" dirty="0"/>
              <a:t> </a:t>
            </a:r>
            <a:r>
              <a:rPr lang="en-US" altLang="ko-KR" sz="1400" dirty="0" smtClean="0"/>
              <a:t>UI </a:t>
            </a:r>
            <a:r>
              <a:rPr lang="ko-KR" altLang="en-US" sz="1400" dirty="0" smtClean="0"/>
              <a:t>추가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연주 안정화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/>
              <a:t>Launch </a:t>
            </a:r>
            <a:r>
              <a:rPr lang="en-US" altLang="ko-KR" sz="1400" dirty="0" smtClean="0"/>
              <a:t>Pad : </a:t>
            </a:r>
            <a:r>
              <a:rPr lang="ko-KR" altLang="en-US" sz="1400" dirty="0" smtClean="0"/>
              <a:t>디자인 보완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오류 점검 및 최종 테스트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/>
              <a:t>Server &amp; </a:t>
            </a:r>
            <a:r>
              <a:rPr lang="en-US" altLang="ko-KR" sz="1400" dirty="0" smtClean="0"/>
              <a:t>Website : </a:t>
            </a:r>
            <a:r>
              <a:rPr lang="ko-KR" altLang="en-US" sz="1400" dirty="0" smtClean="0"/>
              <a:t>서버 기능 안정화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게시판 추가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웹 디자인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89495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130175" y="268288"/>
            <a:ext cx="6529388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주차별</a:t>
            </a:r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 개발 계획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3" name="Line 8"/>
          <p:cNvSpPr>
            <a:spLocks noChangeShapeType="1"/>
          </p:cNvSpPr>
          <p:nvPr/>
        </p:nvSpPr>
        <p:spPr bwMode="auto">
          <a:xfrm flipV="1">
            <a:off x="130175" y="762000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cs typeface="+mn-cs"/>
              <a:sym typeface="Gill Sans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093658"/>
              </p:ext>
            </p:extLst>
          </p:nvPr>
        </p:nvGraphicFramePr>
        <p:xfrm>
          <a:off x="395288" y="1058863"/>
          <a:ext cx="8424861" cy="34498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03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394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827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5222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5222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5222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5222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75222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75222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752220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</a:tblGrid>
              <a:tr h="3709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구분</a:t>
                      </a:r>
                    </a:p>
                  </a:txBody>
                  <a:tcPr marL="91439" marR="91439" marT="45728" marB="4572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추진 내용</a:t>
                      </a:r>
                    </a:p>
                  </a:txBody>
                  <a:tcPr marL="91439" marR="91439" marT="45728" marB="4572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 marL="91439" marR="91439" marT="45728" marB="4572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 marL="91439" marR="91439" marT="45728" marB="4572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 marL="91439" marR="91439" marT="45728" marB="4572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 marL="91439" marR="91439" marT="45728" marB="4572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 marL="91439" marR="91439" marT="45728" marB="4572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13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 marL="91439" marR="91439" marT="45728" marB="4572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14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 marL="91439" marR="91439" marT="45728" marB="4572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15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 marL="91439" marR="91439" marT="45728" marB="4572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1556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설계</a:t>
                      </a: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세부기술 설계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및 학습</a:t>
                      </a: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90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개발 환경 구축</a:t>
                      </a: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90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악기 별 구현</a:t>
                      </a: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90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SW </a:t>
                      </a:r>
                      <a:r>
                        <a:rPr lang="ko-KR" altLang="en-US" sz="1100" dirty="0"/>
                        <a:t>구축</a:t>
                      </a: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90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Server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구축</a:t>
                      </a:r>
                      <a:endParaRPr lang="ko-KR" altLang="en-US" sz="11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90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테스트</a:t>
                      </a: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악기 </a:t>
                      </a:r>
                      <a:r>
                        <a:rPr lang="ko-KR" altLang="en-US" sz="1100" baseline="0" dirty="0"/>
                        <a:t> 보완</a:t>
                      </a:r>
                      <a:endParaRPr lang="en-US" altLang="ko-KR" sz="1100" dirty="0"/>
                    </a:p>
                  </a:txBody>
                  <a:tcPr marL="91439" marR="91439" marT="45728" marB="45728"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115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오류 수정 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및</a:t>
                      </a:r>
                      <a:r>
                        <a:rPr lang="ko-KR" altLang="en-US" sz="1100" baseline="0" dirty="0"/>
                        <a:t> 점검</a:t>
                      </a:r>
                      <a:endParaRPr lang="ko-KR" altLang="en-US" sz="1100" dirty="0"/>
                    </a:p>
                  </a:txBody>
                  <a:tcPr marL="91439" marR="91439" marT="45728" marB="45728"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9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종료</a:t>
                      </a:r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최종 시연</a:t>
                      </a:r>
                    </a:p>
                  </a:txBody>
                  <a:tcPr marL="91439" marR="91439" marT="45728" marB="45728"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91439" marR="91439" marT="45728" marB="45728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297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130175" y="268288"/>
            <a:ext cx="6529388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팀 업무분담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3" name="Line 8"/>
          <p:cNvSpPr>
            <a:spLocks noChangeShapeType="1"/>
          </p:cNvSpPr>
          <p:nvPr/>
        </p:nvSpPr>
        <p:spPr bwMode="auto">
          <a:xfrm flipV="1">
            <a:off x="130175" y="762000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cs typeface="+mn-cs"/>
              <a:sym typeface="Gill Sans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871844"/>
              </p:ext>
            </p:extLst>
          </p:nvPr>
        </p:nvGraphicFramePr>
        <p:xfrm>
          <a:off x="1259035" y="1563688"/>
          <a:ext cx="6337301" cy="22256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8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2398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이름</a:t>
                      </a:r>
                    </a:p>
                  </a:txBody>
                  <a:tcPr marL="91449" marR="91449" marT="45733" marB="45733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정</a:t>
                      </a:r>
                    </a:p>
                  </a:txBody>
                  <a:tcPr marL="91449" marR="91449" marT="45733" marB="45733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부</a:t>
                      </a:r>
                    </a:p>
                  </a:txBody>
                  <a:tcPr marL="91449" marR="91449" marT="45733" marB="45733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marL="91449" marR="91449" marT="45733" marB="45733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김세용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Software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Web Server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Loop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Station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팀장</a:t>
                      </a:r>
                    </a:p>
                  </a:txBody>
                  <a:tcPr marL="91449" marR="91449" marT="45733" marB="45733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김준영</a:t>
                      </a: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합주 모듈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Keyboard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Software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김진우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Drum, Launch pad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하드웨어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김정민</a:t>
                      </a: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Arduino sub instrument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Web Server,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Database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유진솔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Arduino &amp; unity 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연동</a:t>
                      </a:r>
                      <a:endParaRPr lang="en-US" altLang="ko-KR" sz="1400" dirty="0" smtClean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Web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</a:rPr>
                        <a:t> Design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49" marR="91449" marT="45733" marB="45733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464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47864" y="1275606"/>
            <a:ext cx="3816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 &amp; A</a:t>
            </a:r>
            <a:endParaRPr lang="ko-KR" altLang="en-US" sz="7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75756" y="3483173"/>
            <a:ext cx="43924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감사합니다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68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900113" y="555625"/>
            <a:ext cx="0" cy="4103688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971600" y="613234"/>
            <a:ext cx="3435350" cy="22225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tIns="0" bIns="0" anchor="ctr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목차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73212" y="1186754"/>
            <a:ext cx="5997575" cy="276998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tIns="0" bIns="0" anchor="ctr">
            <a:spAutoFit/>
          </a:bodyPr>
          <a:lstStyle/>
          <a:p>
            <a:pPr marL="342900" indent="-342900">
              <a:lnSpc>
                <a:spcPts val="2700"/>
              </a:lnSpc>
              <a:buFontTx/>
              <a:buAutoNum type="arabicPeriod"/>
              <a:defRPr/>
            </a:pP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서비스 및 시스템 소개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marL="342900" indent="-342900">
              <a:lnSpc>
                <a:spcPts val="2700"/>
              </a:lnSpc>
              <a:buFontTx/>
              <a:buAutoNum type="arabicPeriod"/>
              <a:defRPr/>
            </a:pP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시스템 별 추가 개발 </a:t>
            </a: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사항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ts val="2700"/>
              </a:lnSpc>
              <a:defRPr/>
            </a:pP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    1) Drum</a:t>
            </a:r>
          </a:p>
          <a:p>
            <a:pPr>
              <a:lnSpc>
                <a:spcPts val="2700"/>
              </a:lnSpc>
              <a:defRPr/>
            </a:pP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    2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) Keyboard</a:t>
            </a:r>
            <a:endParaRPr lang="en-US" altLang="ko-KR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ts val="2700"/>
              </a:lnSpc>
              <a:defRPr/>
            </a:pP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    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3) Launch Pad</a:t>
            </a:r>
          </a:p>
          <a:p>
            <a:pPr>
              <a:lnSpc>
                <a:spcPts val="2700"/>
              </a:lnSpc>
              <a:defRPr/>
            </a:pP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    4) Server &amp; 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Website &amp; Database 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ts val="2700"/>
              </a:lnSpc>
              <a:defRPr/>
            </a:pP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3. </a:t>
            </a:r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최종 발표 계획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ts val="2700"/>
              </a:lnSpc>
              <a:defRPr/>
            </a:pP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4. Q&amp;A</a:t>
            </a:r>
          </a:p>
        </p:txBody>
      </p:sp>
    </p:spTree>
    <p:extLst>
      <p:ext uri="{BB962C8B-B14F-4D97-AF65-F5344CB8AC3E}">
        <p14:creationId xmlns:p14="http://schemas.microsoft.com/office/powerpoint/2010/main" val="35453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7132afa424c2f1a2ab6d-54d68a14e2e7c1f76563a2d8c3e9fd82.ssl.cf2.rackcdn.com/1811/images/CrimsonIIMeshKit_Ortho_web.jpg">
            <a:extLst>
              <a:ext uri="{FF2B5EF4-FFF2-40B4-BE49-F238E27FC236}">
                <a16:creationId xmlns:a16="http://schemas.microsoft.com/office/drawing/2014/main" xmlns="" id="{B3E2C336-38B4-456C-B62E-9D287BA35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72" y="845248"/>
            <a:ext cx="1933145" cy="120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731" name="Group 1"/>
          <p:cNvGrpSpPr/>
          <p:nvPr/>
        </p:nvGrpSpPr>
        <p:grpSpPr>
          <a:xfrm>
            <a:off x="0" y="0"/>
            <a:ext cx="9144002" cy="5143500"/>
            <a:chOff x="107985" y="-647261"/>
            <a:chExt cx="8932166" cy="5584403"/>
          </a:xfrm>
        </p:grpSpPr>
        <p:sp>
          <p:nvSpPr>
            <p:cNvPr id="73753" name="자유형 73752"/>
            <p:cNvSpPr/>
            <p:nvPr/>
          </p:nvSpPr>
          <p:spPr>
            <a:xfrm>
              <a:off x="107985" y="268399"/>
              <a:ext cx="8198435" cy="4300922"/>
            </a:xfrm>
            <a:custGeom>
              <a:avLst/>
              <a:gdLst>
                <a:gd name="T0" fmla="*/ 0 w 1370"/>
                <a:gd name="T1" fmla="*/ 0 h 1003"/>
                <a:gd name="T2" fmla="*/ 0 60000 65536"/>
                <a:gd name="T3" fmla="*/ 0 w 1370"/>
                <a:gd name="T4" fmla="*/ -2 h 1003"/>
                <a:gd name="T5" fmla="*/ 0 60000 65536"/>
                <a:gd name="T6" fmla="*/ -2 w 1370"/>
                <a:gd name="T7" fmla="*/ 0 h 1003"/>
                <a:gd name="T8" fmla="*/ 0 60000 65536"/>
                <a:gd name="T9" fmla="*/ 0 w 1370"/>
                <a:gd name="T10" fmla="*/ 0 h 1003"/>
                <a:gd name="T11" fmla="*/ 0 60000 65536"/>
                <a:gd name="T12" fmla="*/ 0 w 1370"/>
                <a:gd name="T13" fmla="*/ 0 h 1003"/>
                <a:gd name="T14" fmla="*/ 1370 w 1370"/>
                <a:gd name="T15" fmla="*/ 1003 h 1003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</a:cxnLst>
              <a:rect l="T12" t="T13" r="T14" b="T15"/>
              <a:pathLst>
                <a:path w="1370" h="1003">
                  <a:moveTo>
                    <a:pt x="0" y="0"/>
                  </a:moveTo>
                  <a:lnTo>
                    <a:pt x="0" y="1003"/>
                  </a:lnTo>
                  <a:lnTo>
                    <a:pt x="137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 algn="ctr">
              <a:noFill/>
              <a:prstDash val="solid"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3754" name="자유형 73753"/>
            <p:cNvSpPr/>
            <p:nvPr/>
          </p:nvSpPr>
          <p:spPr>
            <a:xfrm>
              <a:off x="107986" y="-647261"/>
              <a:ext cx="8932165" cy="5584403"/>
            </a:xfrm>
            <a:custGeom>
              <a:avLst/>
              <a:gdLst>
                <a:gd name="T0" fmla="*/ 0 w 1498"/>
                <a:gd name="T1" fmla="*/ 10257 h 1045"/>
                <a:gd name="T2" fmla="*/ 0 60000 65536"/>
                <a:gd name="T3" fmla="*/ 0 w 1498"/>
                <a:gd name="T4" fmla="*/ 11013 h 1045"/>
                <a:gd name="T5" fmla="*/ 0 60000 65536"/>
                <a:gd name="T6" fmla="*/ 18778 w 1498"/>
                <a:gd name="T7" fmla="*/ 11013 h 1045"/>
                <a:gd name="T8" fmla="*/ 0 60000 65536"/>
                <a:gd name="T9" fmla="*/ 18778 w 1498"/>
                <a:gd name="T10" fmla="*/ 0 h 1045"/>
                <a:gd name="T11" fmla="*/ 0 60000 65536"/>
                <a:gd name="T12" fmla="*/ 12186 w 1498"/>
                <a:gd name="T13" fmla="*/ 0 h 1045"/>
                <a:gd name="T14" fmla="*/ 0 60000 65536"/>
                <a:gd name="T15" fmla="*/ 0 w 1498"/>
                <a:gd name="T16" fmla="*/ 10257 h 1045"/>
                <a:gd name="T17" fmla="*/ 0 60000 65536"/>
                <a:gd name="T18" fmla="*/ 0 w 1498"/>
                <a:gd name="T19" fmla="*/ 0 h 1045"/>
                <a:gd name="T20" fmla="*/ 1498 w 1498"/>
                <a:gd name="T21" fmla="*/ 1045 h 1045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  <a:cxn ang="T14">
                  <a:pos x="T12" y="T13"/>
                </a:cxn>
                <a:cxn ang="T17">
                  <a:pos x="T15" y="T16"/>
                </a:cxn>
              </a:cxnLst>
              <a:rect l="T18" t="T19" r="T20" b="T21"/>
              <a:pathLst>
                <a:path w="1498" h="1045">
                  <a:moveTo>
                    <a:pt x="0" y="1003"/>
                  </a:moveTo>
                  <a:lnTo>
                    <a:pt x="0" y="1045"/>
                  </a:lnTo>
                  <a:lnTo>
                    <a:pt x="1498" y="1045"/>
                  </a:lnTo>
                  <a:lnTo>
                    <a:pt x="1498" y="0"/>
                  </a:lnTo>
                  <a:lnTo>
                    <a:pt x="1370" y="0"/>
                  </a:lnTo>
                  <a:lnTo>
                    <a:pt x="0" y="1003"/>
                  </a:lnTo>
                  <a:close/>
                </a:path>
              </a:pathLst>
            </a:custGeom>
            <a:pattFill prst="pct50">
              <a:fgClr>
                <a:srgbClr val="215968"/>
              </a:fgClr>
              <a:bgClr>
                <a:srgbClr val="31859C"/>
              </a:bgClr>
            </a:pattFill>
            <a:ln w="9525" cap="flat" cmpd="sng" algn="ctr">
              <a:noFill/>
              <a:prstDash val="solid"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73733" name="TextBox 73732"/>
          <p:cNvSpPr txBox="1"/>
          <p:nvPr/>
        </p:nvSpPr>
        <p:spPr>
          <a:xfrm>
            <a:off x="1901396" y="3194046"/>
            <a:ext cx="7208107" cy="103870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68580" tIns="34290" rIns="68580" bIns="34290" anchor="t">
            <a:noAutofit/>
          </a:bodyPr>
          <a:lstStyle/>
          <a:p>
            <a:pPr algn="r" eaLnBrk="1" hangingPunct="1">
              <a:defRPr lang="ko-KR" altLang="en-US"/>
            </a:pPr>
            <a:r>
              <a:rPr lang="en-US" altLang="ko-KR" sz="1400" dirty="0">
                <a:solidFill>
                  <a:schemeClr val="bg1"/>
                </a:solidFill>
                <a:cs typeface="함초롬돋움"/>
              </a:rPr>
              <a:t>Harmony </a:t>
            </a:r>
            <a:r>
              <a:rPr lang="ko-KR" altLang="en-US" sz="1400" dirty="0">
                <a:solidFill>
                  <a:schemeClr val="bg1"/>
                </a:solidFill>
              </a:rPr>
              <a:t>서비스는 </a:t>
            </a:r>
            <a:r>
              <a:rPr lang="en-US" altLang="ko-KR" sz="1400" dirty="0">
                <a:solidFill>
                  <a:schemeClr val="bg1"/>
                </a:solidFill>
              </a:rPr>
              <a:t>Leap motion</a:t>
            </a:r>
            <a:r>
              <a:rPr lang="ko-KR" altLang="en-US" sz="1400" dirty="0">
                <a:solidFill>
                  <a:schemeClr val="bg1"/>
                </a:solidFill>
              </a:rPr>
              <a:t>을 이용한 가상 악기를 제공하여 시공간의 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r" eaLnBrk="1" hangingPunct="1">
              <a:defRPr lang="ko-KR" altLang="en-US"/>
            </a:pPr>
            <a:r>
              <a:rPr lang="ko-KR" altLang="en-US" sz="1400" dirty="0">
                <a:solidFill>
                  <a:schemeClr val="bg1"/>
                </a:solidFill>
              </a:rPr>
              <a:t>제약 없이 연주를 가능하게 하고 그 연주에 대한 음악 창작 및 공유 플랫폼을 제공한다.</a:t>
            </a:r>
          </a:p>
        </p:txBody>
      </p:sp>
      <p:sp>
        <p:nvSpPr>
          <p:cNvPr id="73734" name="TextBox 73733"/>
          <p:cNvSpPr txBox="1"/>
          <p:nvPr/>
        </p:nvSpPr>
        <p:spPr>
          <a:xfrm>
            <a:off x="4904647" y="2548624"/>
            <a:ext cx="3006533" cy="47348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</a:ln>
        </p:spPr>
        <p:txBody>
          <a:bodyPr vert="horz" wrap="square" lIns="68580" tIns="34290" rIns="68580" bIns="34290" anchor="ctr">
            <a:noAutofit/>
          </a:bodyPr>
          <a:lstStyle/>
          <a:p>
            <a:pPr algn="ctr" eaLnBrk="1" hangingPunct="1">
              <a:spcBef>
                <a:spcPts val="450"/>
              </a:spcBef>
              <a:defRPr lang="ko-KR" altLang="en-US"/>
            </a:pPr>
            <a:r>
              <a:rPr lang="en-US" altLang="ko-KR" sz="2700" dirty="0">
                <a:solidFill>
                  <a:srgbClr val="215968">
                    <a:alpha val="100000"/>
                  </a:srgbClr>
                </a:solidFill>
                <a:latin typeface="Bebas Neue"/>
                <a:ea typeface="Arial"/>
              </a:rPr>
              <a:t>Harmony Service</a:t>
            </a:r>
          </a:p>
        </p:txBody>
      </p:sp>
      <p:grpSp>
        <p:nvGrpSpPr>
          <p:cNvPr id="73732" name="Group 2"/>
          <p:cNvGrpSpPr/>
          <p:nvPr/>
        </p:nvGrpSpPr>
        <p:grpSpPr>
          <a:xfrm>
            <a:off x="966340" y="2454053"/>
            <a:ext cx="1798630" cy="533630"/>
            <a:chOff x="714306" y="3250141"/>
            <a:chExt cx="2398173" cy="711506"/>
          </a:xfrm>
        </p:grpSpPr>
        <p:sp>
          <p:nvSpPr>
            <p:cNvPr id="73744" name="자유형 73743"/>
            <p:cNvSpPr/>
            <p:nvPr/>
          </p:nvSpPr>
          <p:spPr>
            <a:xfrm>
              <a:off x="714306" y="3250141"/>
              <a:ext cx="2398173" cy="711506"/>
            </a:xfrm>
            <a:custGeom>
              <a:avLst/>
              <a:gdLst>
                <a:gd name="T0" fmla="*/ 1510 w 1306"/>
                <a:gd name="T1" fmla="*/ 401 h 387"/>
                <a:gd name="T2" fmla="*/ 0 60000 65536"/>
                <a:gd name="T3" fmla="*/ 1453 w 1306"/>
                <a:gd name="T4" fmla="*/ 448 h 387"/>
                <a:gd name="T5" fmla="*/ 0 60000 65536"/>
                <a:gd name="T6" fmla="*/ 57 w 1306"/>
                <a:gd name="T7" fmla="*/ 448 h 387"/>
                <a:gd name="T8" fmla="*/ 0 60000 65536"/>
                <a:gd name="T9" fmla="*/ 0 w 1306"/>
                <a:gd name="T10" fmla="*/ 401 h 387"/>
                <a:gd name="T11" fmla="*/ 0 60000 65536"/>
                <a:gd name="T12" fmla="*/ 0 w 1306"/>
                <a:gd name="T13" fmla="*/ 47 h 387"/>
                <a:gd name="T14" fmla="*/ 0 60000 65536"/>
                <a:gd name="T15" fmla="*/ 57 w 1306"/>
                <a:gd name="T16" fmla="*/ 0 h 387"/>
                <a:gd name="T17" fmla="*/ 0 60000 65536"/>
                <a:gd name="T18" fmla="*/ 1453 w 1306"/>
                <a:gd name="T19" fmla="*/ 0 h 387"/>
                <a:gd name="T20" fmla="*/ 0 60000 65536"/>
                <a:gd name="T21" fmla="*/ 1510 w 1306"/>
                <a:gd name="T22" fmla="*/ 47 h 387"/>
                <a:gd name="T23" fmla="*/ 0 60000 65536"/>
                <a:gd name="T24" fmla="*/ 1510 w 1306"/>
                <a:gd name="T25" fmla="*/ 401 h 387"/>
                <a:gd name="T26" fmla="*/ 0 60000 65536"/>
                <a:gd name="T27" fmla="*/ 0 w 1306"/>
                <a:gd name="T28" fmla="*/ 0 h 387"/>
                <a:gd name="T29" fmla="*/ 1306 w 1306"/>
                <a:gd name="T30" fmla="*/ 387 h 387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  <a:cxn ang="T14">
                  <a:pos x="T12" y="T13"/>
                </a:cxn>
                <a:cxn ang="T17">
                  <a:pos x="T15" y="T16"/>
                </a:cxn>
                <a:cxn ang="T20">
                  <a:pos x="T18" y="T19"/>
                </a:cxn>
                <a:cxn ang="T23">
                  <a:pos x="T21" y="T22"/>
                </a:cxn>
                <a:cxn ang="T26">
                  <a:pos x="T24" y="T25"/>
                </a:cxn>
              </a:cxnLst>
              <a:rect l="T27" t="T28" r="T29" b="T30"/>
              <a:pathLst>
                <a:path w="1306" h="387">
                  <a:moveTo>
                    <a:pt x="1306" y="346"/>
                  </a:moveTo>
                  <a:cubicBezTo>
                    <a:pt x="1306" y="368"/>
                    <a:pt x="1284" y="387"/>
                    <a:pt x="1257" y="387"/>
                  </a:cubicBezTo>
                  <a:quadBezTo>
                    <a:pt x="49" y="387"/>
                    <a:pt x="49" y="387"/>
                  </a:quadBezTo>
                  <a:cubicBezTo>
                    <a:pt x="22" y="387"/>
                    <a:pt x="0" y="368"/>
                    <a:pt x="0" y="346"/>
                  </a:cubicBezTo>
                  <a:quadBezTo>
                    <a:pt x="0" y="41"/>
                    <a:pt x="0" y="41"/>
                  </a:quadBezTo>
                  <a:cubicBezTo>
                    <a:pt x="0" y="18"/>
                    <a:pt x="22" y="0"/>
                    <a:pt x="49" y="0"/>
                  </a:cubicBezTo>
                  <a:quadBezTo>
                    <a:pt x="1257" y="0"/>
                    <a:pt x="1257" y="0"/>
                  </a:quadBezTo>
                  <a:cubicBezTo>
                    <a:pt x="1284" y="0"/>
                    <a:pt x="1306" y="18"/>
                    <a:pt x="1306" y="41"/>
                  </a:cubicBezTo>
                  <a:lnTo>
                    <a:pt x="1306" y="346"/>
                  </a:lnTo>
                  <a:close/>
                </a:path>
              </a:pathLst>
            </a:custGeom>
            <a:solidFill>
              <a:srgbClr val="10253F"/>
            </a:solidFill>
            <a:ln w="9525" cap="flat" cmpd="sng" algn="ctr">
              <a:noFill/>
              <a:prstDash val="solid"/>
              <a:round/>
            </a:ln>
          </p:spPr>
          <p:txBody>
            <a:bodyPr vert="horz" wrap="square" lIns="68580" tIns="34290" rIns="68580" bIns="3429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 dirty="0"/>
            </a:p>
          </p:txBody>
        </p:sp>
        <p:sp>
          <p:nvSpPr>
            <p:cNvPr id="73745" name="자유형 73744"/>
            <p:cNvSpPr/>
            <p:nvPr/>
          </p:nvSpPr>
          <p:spPr>
            <a:xfrm>
              <a:off x="794086" y="3327325"/>
              <a:ext cx="1980527" cy="74651"/>
            </a:xfrm>
            <a:custGeom>
              <a:avLst/>
              <a:gdLst>
                <a:gd name="T0" fmla="*/ 1247 w 1078"/>
                <a:gd name="T1" fmla="*/ 23 h 41"/>
                <a:gd name="T2" fmla="*/ 0 60000 65536"/>
                <a:gd name="T3" fmla="*/ 1219 w 1078"/>
                <a:gd name="T4" fmla="*/ 47 h 41"/>
                <a:gd name="T5" fmla="*/ 0 60000 65536"/>
                <a:gd name="T6" fmla="*/ 28 w 1078"/>
                <a:gd name="T7" fmla="*/ 47 h 41"/>
                <a:gd name="T8" fmla="*/ 0 60000 65536"/>
                <a:gd name="T9" fmla="*/ 0 w 1078"/>
                <a:gd name="T10" fmla="*/ 23 h 41"/>
                <a:gd name="T11" fmla="*/ 0 60000 65536"/>
                <a:gd name="T12" fmla="*/ 0 w 1078"/>
                <a:gd name="T13" fmla="*/ 23 h 41"/>
                <a:gd name="T14" fmla="*/ 0 60000 65536"/>
                <a:gd name="T15" fmla="*/ 28 w 1078"/>
                <a:gd name="T16" fmla="*/ 0 h 41"/>
                <a:gd name="T17" fmla="*/ 0 60000 65536"/>
                <a:gd name="T18" fmla="*/ 1219 w 1078"/>
                <a:gd name="T19" fmla="*/ 0 h 41"/>
                <a:gd name="T20" fmla="*/ 0 60000 65536"/>
                <a:gd name="T21" fmla="*/ 1247 w 1078"/>
                <a:gd name="T22" fmla="*/ 23 h 41"/>
                <a:gd name="T23" fmla="*/ 0 60000 65536"/>
                <a:gd name="T24" fmla="*/ 0 w 1078"/>
                <a:gd name="T25" fmla="*/ 0 h 41"/>
                <a:gd name="T26" fmla="*/ 1078 w 1078"/>
                <a:gd name="T27" fmla="*/ 41 h 41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  <a:cxn ang="T14">
                  <a:pos x="T12" y="T13"/>
                </a:cxn>
                <a:cxn ang="T17">
                  <a:pos x="T15" y="T16"/>
                </a:cxn>
                <a:cxn ang="T20">
                  <a:pos x="T18" y="T19"/>
                </a:cxn>
                <a:cxn ang="T23">
                  <a:pos x="T21" y="T22"/>
                </a:cxn>
              </a:cxnLst>
              <a:rect l="T24" t="T25" r="T26" b="T27"/>
              <a:pathLst>
                <a:path w="1078" h="41">
                  <a:moveTo>
                    <a:pt x="1078" y="20"/>
                  </a:moveTo>
                  <a:cubicBezTo>
                    <a:pt x="1078" y="32"/>
                    <a:pt x="1067" y="41"/>
                    <a:pt x="1054" y="41"/>
                  </a:cubicBezTo>
                  <a:quadBezTo>
                    <a:pt x="24" y="41"/>
                    <a:pt x="24" y="41"/>
                  </a:quadBezTo>
                  <a:cubicBezTo>
                    <a:pt x="11" y="41"/>
                    <a:pt x="0" y="32"/>
                    <a:pt x="0" y="20"/>
                  </a:cubicBezTo>
                  <a:quadBezTo>
                    <a:pt x="0" y="20"/>
                    <a:pt x="0" y="20"/>
                  </a:quadBezTo>
                  <a:cubicBezTo>
                    <a:pt x="0" y="9"/>
                    <a:pt x="11" y="0"/>
                    <a:pt x="24" y="0"/>
                  </a:cubicBezTo>
                  <a:quadBezTo>
                    <a:pt x="1054" y="0"/>
                    <a:pt x="1054" y="0"/>
                  </a:quadBezTo>
                  <a:cubicBezTo>
                    <a:pt x="1067" y="0"/>
                    <a:pt x="1078" y="9"/>
                    <a:pt x="1078" y="20"/>
                  </a:cubicBezTo>
                  <a:close/>
                </a:path>
              </a:pathLst>
            </a:custGeom>
            <a:solidFill>
              <a:srgbClr val="215968"/>
            </a:solidFill>
            <a:ln w="9525" cap="flat" cmpd="sng" algn="ctr">
              <a:noFill/>
              <a:prstDash val="solid"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3746" name="자유형 73745"/>
            <p:cNvSpPr/>
            <p:nvPr/>
          </p:nvSpPr>
          <p:spPr>
            <a:xfrm>
              <a:off x="794086" y="3513144"/>
              <a:ext cx="1980527" cy="74651"/>
            </a:xfrm>
            <a:custGeom>
              <a:avLst/>
              <a:gdLst>
                <a:gd name="T0" fmla="*/ 1247 w 1078"/>
                <a:gd name="T1" fmla="*/ 23 h 41"/>
                <a:gd name="T2" fmla="*/ 0 60000 65536"/>
                <a:gd name="T3" fmla="*/ 1219 w 1078"/>
                <a:gd name="T4" fmla="*/ 47 h 41"/>
                <a:gd name="T5" fmla="*/ 0 60000 65536"/>
                <a:gd name="T6" fmla="*/ 28 w 1078"/>
                <a:gd name="T7" fmla="*/ 47 h 41"/>
                <a:gd name="T8" fmla="*/ 0 60000 65536"/>
                <a:gd name="T9" fmla="*/ 0 w 1078"/>
                <a:gd name="T10" fmla="*/ 23 h 41"/>
                <a:gd name="T11" fmla="*/ 0 60000 65536"/>
                <a:gd name="T12" fmla="*/ 0 w 1078"/>
                <a:gd name="T13" fmla="*/ 23 h 41"/>
                <a:gd name="T14" fmla="*/ 0 60000 65536"/>
                <a:gd name="T15" fmla="*/ 28 w 1078"/>
                <a:gd name="T16" fmla="*/ 0 h 41"/>
                <a:gd name="T17" fmla="*/ 0 60000 65536"/>
                <a:gd name="T18" fmla="*/ 1219 w 1078"/>
                <a:gd name="T19" fmla="*/ 0 h 41"/>
                <a:gd name="T20" fmla="*/ 0 60000 65536"/>
                <a:gd name="T21" fmla="*/ 1247 w 1078"/>
                <a:gd name="T22" fmla="*/ 23 h 41"/>
                <a:gd name="T23" fmla="*/ 0 60000 65536"/>
                <a:gd name="T24" fmla="*/ 0 w 1078"/>
                <a:gd name="T25" fmla="*/ 0 h 41"/>
                <a:gd name="T26" fmla="*/ 1078 w 1078"/>
                <a:gd name="T27" fmla="*/ 41 h 41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  <a:cxn ang="T14">
                  <a:pos x="T12" y="T13"/>
                </a:cxn>
                <a:cxn ang="T17">
                  <a:pos x="T15" y="T16"/>
                </a:cxn>
                <a:cxn ang="T20">
                  <a:pos x="T18" y="T19"/>
                </a:cxn>
                <a:cxn ang="T23">
                  <a:pos x="T21" y="T22"/>
                </a:cxn>
              </a:cxnLst>
              <a:rect l="T24" t="T25" r="T26" b="T27"/>
              <a:pathLst>
                <a:path w="1078" h="41">
                  <a:moveTo>
                    <a:pt x="1078" y="20"/>
                  </a:moveTo>
                  <a:cubicBezTo>
                    <a:pt x="1078" y="31"/>
                    <a:pt x="1067" y="41"/>
                    <a:pt x="1054" y="41"/>
                  </a:cubicBezTo>
                  <a:quadBezTo>
                    <a:pt x="24" y="41"/>
                    <a:pt x="24" y="41"/>
                  </a:quadBezTo>
                  <a:cubicBezTo>
                    <a:pt x="11" y="41"/>
                    <a:pt x="0" y="31"/>
                    <a:pt x="0" y="20"/>
                  </a:cubicBezTo>
                  <a:quadBezTo>
                    <a:pt x="0" y="20"/>
                    <a:pt x="0" y="20"/>
                  </a:quadBezTo>
                  <a:cubicBezTo>
                    <a:pt x="0" y="9"/>
                    <a:pt x="11" y="0"/>
                    <a:pt x="24" y="0"/>
                  </a:cubicBezTo>
                  <a:quadBezTo>
                    <a:pt x="1054" y="0"/>
                    <a:pt x="1054" y="0"/>
                  </a:quadBezTo>
                  <a:cubicBezTo>
                    <a:pt x="1067" y="0"/>
                    <a:pt x="1078" y="9"/>
                    <a:pt x="1078" y="20"/>
                  </a:cubicBezTo>
                  <a:close/>
                </a:path>
              </a:pathLst>
            </a:custGeom>
            <a:solidFill>
              <a:srgbClr val="215968"/>
            </a:solidFill>
            <a:ln w="9525" cap="flat" cmpd="sng" algn="ctr">
              <a:noFill/>
              <a:prstDash val="solid"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3747" name="자유형 73746"/>
            <p:cNvSpPr/>
            <p:nvPr/>
          </p:nvSpPr>
          <p:spPr>
            <a:xfrm>
              <a:off x="794086" y="3695781"/>
              <a:ext cx="1980527" cy="76270"/>
            </a:xfrm>
            <a:custGeom>
              <a:avLst/>
              <a:gdLst>
                <a:gd name="T0" fmla="*/ 1247 w 1078"/>
                <a:gd name="T1" fmla="*/ 25 h 41"/>
                <a:gd name="T2" fmla="*/ 0 60000 65536"/>
                <a:gd name="T3" fmla="*/ 1219 w 1078"/>
                <a:gd name="T4" fmla="*/ 48 h 41"/>
                <a:gd name="T5" fmla="*/ 0 60000 65536"/>
                <a:gd name="T6" fmla="*/ 28 w 1078"/>
                <a:gd name="T7" fmla="*/ 48 h 41"/>
                <a:gd name="T8" fmla="*/ 0 60000 65536"/>
                <a:gd name="T9" fmla="*/ 0 w 1078"/>
                <a:gd name="T10" fmla="*/ 25 h 41"/>
                <a:gd name="T11" fmla="*/ 0 60000 65536"/>
                <a:gd name="T12" fmla="*/ 0 w 1078"/>
                <a:gd name="T13" fmla="*/ 25 h 41"/>
                <a:gd name="T14" fmla="*/ 0 60000 65536"/>
                <a:gd name="T15" fmla="*/ 28 w 1078"/>
                <a:gd name="T16" fmla="*/ 0 h 41"/>
                <a:gd name="T17" fmla="*/ 0 60000 65536"/>
                <a:gd name="T18" fmla="*/ 1219 w 1078"/>
                <a:gd name="T19" fmla="*/ 0 h 41"/>
                <a:gd name="T20" fmla="*/ 0 60000 65536"/>
                <a:gd name="T21" fmla="*/ 1247 w 1078"/>
                <a:gd name="T22" fmla="*/ 25 h 41"/>
                <a:gd name="T23" fmla="*/ 0 60000 65536"/>
                <a:gd name="T24" fmla="*/ 0 w 1078"/>
                <a:gd name="T25" fmla="*/ 0 h 41"/>
                <a:gd name="T26" fmla="*/ 1078 w 1078"/>
                <a:gd name="T27" fmla="*/ 41 h 41"/>
              </a:gdLst>
              <a:ahLst/>
              <a:cxnLst>
                <a:cxn ang="T2">
                  <a:pos x="T0" y="T1"/>
                </a:cxn>
                <a:cxn ang="T5">
                  <a:pos x="T3" y="T4"/>
                </a:cxn>
                <a:cxn ang="T8">
                  <a:pos x="T6" y="T7"/>
                </a:cxn>
                <a:cxn ang="T11">
                  <a:pos x="T9" y="T10"/>
                </a:cxn>
                <a:cxn ang="T14">
                  <a:pos x="T12" y="T13"/>
                </a:cxn>
                <a:cxn ang="T17">
                  <a:pos x="T15" y="T16"/>
                </a:cxn>
                <a:cxn ang="T20">
                  <a:pos x="T18" y="T19"/>
                </a:cxn>
                <a:cxn ang="T23">
                  <a:pos x="T21" y="T22"/>
                </a:cxn>
              </a:cxnLst>
              <a:rect l="T24" t="T25" r="T26" b="T27"/>
              <a:pathLst>
                <a:path w="1078" h="41">
                  <a:moveTo>
                    <a:pt x="1078" y="21"/>
                  </a:moveTo>
                  <a:cubicBezTo>
                    <a:pt x="1078" y="32"/>
                    <a:pt x="1067" y="41"/>
                    <a:pt x="1054" y="41"/>
                  </a:cubicBezTo>
                  <a:quadBezTo>
                    <a:pt x="24" y="41"/>
                    <a:pt x="24" y="41"/>
                  </a:quadBezTo>
                  <a:cubicBezTo>
                    <a:pt x="11" y="41"/>
                    <a:pt x="0" y="32"/>
                    <a:pt x="0" y="21"/>
                  </a:cubicBezTo>
                  <a:quadBezTo>
                    <a:pt x="0" y="21"/>
                    <a:pt x="0" y="21"/>
                  </a:quadBezTo>
                  <a:cubicBezTo>
                    <a:pt x="0" y="10"/>
                    <a:pt x="11" y="0"/>
                    <a:pt x="24" y="0"/>
                  </a:cubicBezTo>
                  <a:quadBezTo>
                    <a:pt x="1054" y="0"/>
                    <a:pt x="1054" y="0"/>
                  </a:quadBezTo>
                  <a:cubicBezTo>
                    <a:pt x="1067" y="0"/>
                    <a:pt x="1078" y="10"/>
                    <a:pt x="1078" y="21"/>
                  </a:cubicBezTo>
                  <a:close/>
                </a:path>
              </a:pathLst>
            </a:custGeom>
            <a:solidFill>
              <a:srgbClr val="215968"/>
            </a:solidFill>
            <a:ln w="9525" cap="flat" cmpd="sng" algn="ctr">
              <a:noFill/>
              <a:prstDash val="solid"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73756" name="그룹 2"/>
          <p:cNvGrpSpPr/>
          <p:nvPr/>
        </p:nvGrpSpPr>
        <p:grpSpPr>
          <a:xfrm>
            <a:off x="608499" y="543965"/>
            <a:ext cx="2491329" cy="2010425"/>
            <a:chOff x="4160151" y="862987"/>
            <a:chExt cx="2146836" cy="1776098"/>
          </a:xfrm>
        </p:grpSpPr>
        <p:pic>
          <p:nvPicPr>
            <p:cNvPr id="73757" name="그림 5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160151" y="862987"/>
              <a:ext cx="2146836" cy="1776098"/>
            </a:xfrm>
            <a:prstGeom prst="rect">
              <a:avLst/>
            </a:prstGeom>
          </p:spPr>
        </p:pic>
        <p:pic>
          <p:nvPicPr>
            <p:cNvPr id="73763" name="Picture 10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5"/>
            <a:srcRect l="26860" r="47140" b="3890"/>
            <a:stretch>
              <a:fillRect/>
            </a:stretch>
          </p:blipFill>
          <p:spPr>
            <a:xfrm rot="1503094">
              <a:off x="4790914" y="1385524"/>
              <a:ext cx="345576" cy="745886"/>
            </a:xfrm>
            <a:prstGeom prst="rect">
              <a:avLst/>
            </a:prstGeom>
            <a:noFill/>
          </p:spPr>
        </p:pic>
        <p:pic>
          <p:nvPicPr>
            <p:cNvPr id="73764" name="Picture 10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5"/>
            <a:srcRect l="26860" r="47140" b="3890"/>
            <a:stretch>
              <a:fillRect/>
            </a:stretch>
          </p:blipFill>
          <p:spPr>
            <a:xfrm rot="20789010">
              <a:off x="5296297" y="1380057"/>
              <a:ext cx="345576" cy="754057"/>
            </a:xfrm>
            <a:prstGeom prst="rect">
              <a:avLst/>
            </a:prstGeom>
            <a:noFill/>
          </p:spPr>
        </p:pic>
      </p:grpSp>
      <p:cxnSp>
        <p:nvCxnSpPr>
          <p:cNvPr id="73772" name="직선 연결선 73771"/>
          <p:cNvCxnSpPr>
            <a:cxnSpLocks/>
          </p:cNvCxnSpPr>
          <p:nvPr/>
        </p:nvCxnSpPr>
        <p:spPr>
          <a:xfrm>
            <a:off x="961549" y="2760753"/>
            <a:ext cx="398958" cy="800150"/>
          </a:xfrm>
          <a:prstGeom prst="line">
            <a:avLst/>
          </a:prstGeom>
          <a:ln w="25400" algn="ctr">
            <a:solidFill>
              <a:schemeClr val="accent3">
                <a:lumMod val="80000"/>
                <a:lumOff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73" name="직선 연결선 73772"/>
          <p:cNvCxnSpPr>
            <a:cxnSpLocks/>
          </p:cNvCxnSpPr>
          <p:nvPr/>
        </p:nvCxnSpPr>
        <p:spPr>
          <a:xfrm flipH="1">
            <a:off x="2038981" y="2785369"/>
            <a:ext cx="424654" cy="925283"/>
          </a:xfrm>
          <a:prstGeom prst="line">
            <a:avLst/>
          </a:prstGeom>
          <a:ln w="25400" algn="ctr">
            <a:solidFill>
              <a:schemeClr val="accent3">
                <a:lumMod val="80000"/>
                <a:lumOff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769" name="내용 개체 틀 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02268" y="2539935"/>
            <a:ext cx="1456571" cy="205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92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979712" y="339502"/>
            <a:ext cx="5236324" cy="4203843"/>
            <a:chOff x="2514373" y="631772"/>
            <a:chExt cx="5236324" cy="4203843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xmlns="" id="{6D9653E5-2D7D-4708-B331-2DF6EB768B3C}"/>
                </a:ext>
              </a:extLst>
            </p:cNvPr>
            <p:cNvGrpSpPr/>
            <p:nvPr/>
          </p:nvGrpSpPr>
          <p:grpSpPr>
            <a:xfrm>
              <a:off x="2517211" y="1123273"/>
              <a:ext cx="633482" cy="1842989"/>
              <a:chOff x="5187936" y="2235227"/>
              <a:chExt cx="1944216" cy="1847549"/>
            </a:xfrm>
          </p:grpSpPr>
          <p:pic>
            <p:nvPicPr>
              <p:cNvPr id="142" name="Picture 11" descr="ê´ë ¨ ì´ë¯¸ì§">
                <a:extLst>
                  <a:ext uri="{FF2B5EF4-FFF2-40B4-BE49-F238E27FC236}">
                    <a16:creationId xmlns:a16="http://schemas.microsoft.com/office/drawing/2014/main" xmlns="" id="{D85636E1-5E7F-4AF1-9185-C3E7B91C63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72200" y="2235227"/>
                <a:ext cx="666153" cy="5040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3" name="TextBox 74">
                <a:extLst>
                  <a:ext uri="{FF2B5EF4-FFF2-40B4-BE49-F238E27FC236}">
                    <a16:creationId xmlns:a16="http://schemas.microsoft.com/office/drawing/2014/main" xmlns="" id="{C33E55FE-8FC9-4A8C-BED4-6277D1CAD870}"/>
                  </a:ext>
                </a:extLst>
              </p:cNvPr>
              <p:cNvSpPr txBox="1"/>
              <p:nvPr/>
            </p:nvSpPr>
            <p:spPr>
              <a:xfrm>
                <a:off x="5187936" y="2250838"/>
                <a:ext cx="1944216" cy="183193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 anchor="ctr">
                <a:noAutofit/>
              </a:bodyPr>
              <a:lstStyle>
                <a:defPPr>
                  <a:defRPr lang="bg-BG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algn="ctr"/>
                <a:endParaRPr lang="ko-KR" altLang="en-US" sz="788" dirty="0">
                  <a:latin typeface="+mj-ea"/>
                  <a:ea typeface="+mj-ea"/>
                </a:endParaRPr>
              </a:p>
            </p:txBody>
          </p:sp>
        </p:grpSp>
        <p:pic>
          <p:nvPicPr>
            <p:cNvPr id="144" name="그림 143">
              <a:extLst>
                <a:ext uri="{FF2B5EF4-FFF2-40B4-BE49-F238E27FC236}">
                  <a16:creationId xmlns:a16="http://schemas.microsoft.com/office/drawing/2014/main" xmlns="" id="{C6EB4048-86F5-41FE-BBF8-E9F03F7E0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5762" y="1805739"/>
              <a:ext cx="326249" cy="326249"/>
            </a:xfrm>
            <a:prstGeom prst="rect">
              <a:avLst/>
            </a:prstGeom>
          </p:spPr>
        </p:pic>
        <p:pic>
          <p:nvPicPr>
            <p:cNvPr id="145" name="그림 144">
              <a:extLst>
                <a:ext uri="{FF2B5EF4-FFF2-40B4-BE49-F238E27FC236}">
                  <a16:creationId xmlns:a16="http://schemas.microsoft.com/office/drawing/2014/main" xmlns="" id="{55734872-67A1-4CD1-B845-E7C849930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6784" y="2410129"/>
              <a:ext cx="345227" cy="345227"/>
            </a:xfrm>
            <a:prstGeom prst="rect">
              <a:avLst/>
            </a:prstGeom>
          </p:spPr>
        </p:pic>
        <p:pic>
          <p:nvPicPr>
            <p:cNvPr id="146" name="그림 145">
              <a:extLst>
                <a:ext uri="{FF2B5EF4-FFF2-40B4-BE49-F238E27FC236}">
                  <a16:creationId xmlns:a16="http://schemas.microsoft.com/office/drawing/2014/main" xmlns="" id="{5B4E8B34-E4E8-4576-81A0-B8A840AF7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2650" y="1244576"/>
              <a:ext cx="329905" cy="329905"/>
            </a:xfrm>
            <a:prstGeom prst="rect">
              <a:avLst/>
            </a:prstGeom>
          </p:spPr>
        </p:pic>
        <p:sp>
          <p:nvSpPr>
            <p:cNvPr id="147" name="TextBox 34">
              <a:extLst>
                <a:ext uri="{FF2B5EF4-FFF2-40B4-BE49-F238E27FC236}">
                  <a16:creationId xmlns:a16="http://schemas.microsoft.com/office/drawing/2014/main" xmlns="" id="{EE508F8B-0B2A-411F-A8DE-D6E0C3EBCB13}"/>
                </a:ext>
              </a:extLst>
            </p:cNvPr>
            <p:cNvSpPr txBox="1"/>
            <p:nvPr/>
          </p:nvSpPr>
          <p:spPr>
            <a:xfrm>
              <a:off x="2588881" y="1569764"/>
              <a:ext cx="534086" cy="2655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bg-BG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r>
                <a:rPr lang="en-US" altLang="ko-KR" sz="563" dirty="0"/>
                <a:t>Drum Player</a:t>
              </a:r>
              <a:endParaRPr lang="ko-KR" altLang="en-US" sz="563" dirty="0"/>
            </a:p>
          </p:txBody>
        </p:sp>
        <p:sp>
          <p:nvSpPr>
            <p:cNvPr id="148" name="TextBox 80">
              <a:extLst>
                <a:ext uri="{FF2B5EF4-FFF2-40B4-BE49-F238E27FC236}">
                  <a16:creationId xmlns:a16="http://schemas.microsoft.com/office/drawing/2014/main" xmlns="" id="{CF144E6E-61CB-4081-8E52-D12A8120905E}"/>
                </a:ext>
              </a:extLst>
            </p:cNvPr>
            <p:cNvSpPr txBox="1"/>
            <p:nvPr/>
          </p:nvSpPr>
          <p:spPr>
            <a:xfrm>
              <a:off x="2530981" y="2124216"/>
              <a:ext cx="649886" cy="2655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bg-BG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r>
                <a:rPr lang="en-US" altLang="ko-KR" sz="563" dirty="0"/>
                <a:t>Keyboard Player</a:t>
              </a:r>
              <a:endParaRPr lang="ko-KR" altLang="en-US" sz="563" dirty="0"/>
            </a:p>
          </p:txBody>
        </p:sp>
        <p:sp>
          <p:nvSpPr>
            <p:cNvPr id="149" name="TextBox 81">
              <a:extLst>
                <a:ext uri="{FF2B5EF4-FFF2-40B4-BE49-F238E27FC236}">
                  <a16:creationId xmlns:a16="http://schemas.microsoft.com/office/drawing/2014/main" xmlns="" id="{BBC962E3-A128-4EB0-BD6B-7FAEDC9A0ADD}"/>
                </a:ext>
              </a:extLst>
            </p:cNvPr>
            <p:cNvSpPr txBox="1"/>
            <p:nvPr/>
          </p:nvSpPr>
          <p:spPr>
            <a:xfrm>
              <a:off x="2517680" y="2720989"/>
              <a:ext cx="610580" cy="2655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bg-BG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ko-KR" sz="563" dirty="0"/>
                <a:t>Launch Pad</a:t>
              </a:r>
            </a:p>
            <a:p>
              <a:pPr algn="ctr"/>
              <a:r>
                <a:rPr lang="en-US" altLang="ko-KR" sz="563" dirty="0"/>
                <a:t>Player</a:t>
              </a: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xmlns="" id="{45D121E3-B3F8-49DC-9C4B-2FB85F14CD12}"/>
                </a:ext>
              </a:extLst>
            </p:cNvPr>
            <p:cNvSpPr/>
            <p:nvPr/>
          </p:nvSpPr>
          <p:spPr>
            <a:xfrm>
              <a:off x="2514373" y="981632"/>
              <a:ext cx="493060" cy="1536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bg-BG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/>
                <a:t>User</a:t>
              </a:r>
              <a:endParaRPr lang="ko-KR" altLang="en-US" dirty="0"/>
            </a:p>
          </p:txBody>
        </p:sp>
        <p:sp>
          <p:nvSpPr>
            <p:cNvPr id="109" name="TextBox 104">
              <a:extLst>
                <a:ext uri="{FF2B5EF4-FFF2-40B4-BE49-F238E27FC236}">
                  <a16:creationId xmlns:a16="http://schemas.microsoft.com/office/drawing/2014/main" xmlns="" id="{4F3AF2D1-9CD9-4B8D-A526-847282173388}"/>
                </a:ext>
              </a:extLst>
            </p:cNvPr>
            <p:cNvSpPr txBox="1"/>
            <p:nvPr/>
          </p:nvSpPr>
          <p:spPr>
            <a:xfrm>
              <a:off x="4038600" y="955403"/>
              <a:ext cx="2362992" cy="313882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>
              <a:defPPr>
                <a:defRPr lang="bg-BG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algn="ctr"/>
              <a:endParaRPr lang="ko-KR" altLang="en-US" sz="788" dirty="0">
                <a:latin typeface="+mj-ea"/>
                <a:ea typeface="+mj-ea"/>
              </a:endParaRPr>
            </a:p>
          </p:txBody>
        </p:sp>
        <p:sp>
          <p:nvSpPr>
            <p:cNvPr id="4" name="TextBox 98">
              <a:extLst>
                <a:ext uri="{FF2B5EF4-FFF2-40B4-BE49-F238E27FC236}">
                  <a16:creationId xmlns:a16="http://schemas.microsoft.com/office/drawing/2014/main" xmlns="" id="{99F2F3A4-AA46-46BF-A41F-871288B648B5}"/>
                </a:ext>
              </a:extLst>
            </p:cNvPr>
            <p:cNvSpPr txBox="1"/>
            <p:nvPr/>
          </p:nvSpPr>
          <p:spPr>
            <a:xfrm>
              <a:off x="7055353" y="910663"/>
              <a:ext cx="695344" cy="105704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>
              <a:defPPr>
                <a:defRPr lang="bg-BG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algn="ctr"/>
              <a:endParaRPr lang="ko-KR" altLang="en-US" sz="788" dirty="0">
                <a:latin typeface="+mj-ea"/>
                <a:ea typeface="+mj-ea"/>
              </a:endParaRPr>
            </a:p>
          </p:txBody>
        </p:sp>
        <p:sp>
          <p:nvSpPr>
            <p:cNvPr id="5" name="TextBox 104">
              <a:extLst>
                <a:ext uri="{FF2B5EF4-FFF2-40B4-BE49-F238E27FC236}">
                  <a16:creationId xmlns:a16="http://schemas.microsoft.com/office/drawing/2014/main" xmlns="" id="{F6031C9D-CF1F-4F04-B8D9-CCC8971EEE9E}"/>
                </a:ext>
              </a:extLst>
            </p:cNvPr>
            <p:cNvSpPr txBox="1"/>
            <p:nvPr/>
          </p:nvSpPr>
          <p:spPr>
            <a:xfrm>
              <a:off x="7060912" y="2734755"/>
              <a:ext cx="680417" cy="95496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>
              <a:defPPr>
                <a:defRPr lang="bg-BG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algn="ctr"/>
              <a:endParaRPr lang="ko-KR" altLang="en-US" sz="788" dirty="0">
                <a:latin typeface="+mj-ea"/>
                <a:ea typeface="+mj-ea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xmlns="" id="{EE78738D-EB3B-4E8F-A39A-94226259815E}"/>
                </a:ext>
              </a:extLst>
            </p:cNvPr>
            <p:cNvSpPr txBox="1"/>
            <p:nvPr/>
          </p:nvSpPr>
          <p:spPr>
            <a:xfrm>
              <a:off x="4086245" y="1243891"/>
              <a:ext cx="2263967" cy="27642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>
              <a:defPPr>
                <a:defRPr lang="bg-BG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algn="ctr"/>
              <a:endParaRPr lang="ko-KR" altLang="en-US" sz="788" dirty="0">
                <a:latin typeface="+mj-ea"/>
                <a:ea typeface="+mj-ea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95F66791-525C-4F18-B089-FD6AA1D159B5}"/>
                </a:ext>
              </a:extLst>
            </p:cNvPr>
            <p:cNvSpPr/>
            <p:nvPr/>
          </p:nvSpPr>
          <p:spPr>
            <a:xfrm>
              <a:off x="4181552" y="2993553"/>
              <a:ext cx="320463" cy="10144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bg-BG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591" dirty="0">
                  <a:solidFill>
                    <a:schemeClr val="tx1"/>
                  </a:solidFill>
                </a:rPr>
                <a:t>Drum</a:t>
              </a:r>
              <a:endParaRPr lang="ko-KR" altLang="en-US" sz="591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65991E54-5435-4711-B5BD-EAE8885BF3E0}"/>
                </a:ext>
              </a:extLst>
            </p:cNvPr>
            <p:cNvSpPr/>
            <p:nvPr/>
          </p:nvSpPr>
          <p:spPr>
            <a:xfrm>
              <a:off x="4533136" y="2994672"/>
              <a:ext cx="432437" cy="1015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bg-BG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591" dirty="0">
                  <a:solidFill>
                    <a:schemeClr val="tx1"/>
                  </a:solidFill>
                </a:rPr>
                <a:t>Keyboard</a:t>
              </a:r>
              <a:endParaRPr lang="ko-KR" altLang="en-US" sz="591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76251B1E-7D94-4E62-80F3-1AA7A2B41A1A}"/>
                </a:ext>
              </a:extLst>
            </p:cNvPr>
            <p:cNvSpPr/>
            <p:nvPr/>
          </p:nvSpPr>
          <p:spPr>
            <a:xfrm>
              <a:off x="4990561" y="2995186"/>
              <a:ext cx="494513" cy="1010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bg-BG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563" dirty="0" err="1">
                  <a:solidFill>
                    <a:schemeClr val="tx1"/>
                  </a:solidFill>
                </a:rPr>
                <a:t>LaunchPad</a:t>
              </a:r>
              <a:endParaRPr lang="ko-KR" altLang="en-US" sz="563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BB052D81-0A98-490F-B95C-511F0B2E732E}"/>
                </a:ext>
              </a:extLst>
            </p:cNvPr>
            <p:cNvSpPr/>
            <p:nvPr/>
          </p:nvSpPr>
          <p:spPr>
            <a:xfrm>
              <a:off x="4166383" y="1342237"/>
              <a:ext cx="1996055" cy="1692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bg-BG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88" dirty="0">
                  <a:solidFill>
                    <a:schemeClr val="tx1"/>
                  </a:solidFill>
                </a:rPr>
                <a:t>Hand Recognition System</a:t>
              </a:r>
              <a:endParaRPr lang="ko-KR" altLang="en-US" sz="788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7CDED092-641A-44D3-8EFF-AD049D4B2239}"/>
                </a:ext>
              </a:extLst>
            </p:cNvPr>
            <p:cNvSpPr/>
            <p:nvPr/>
          </p:nvSpPr>
          <p:spPr>
            <a:xfrm>
              <a:off x="4182044" y="1722148"/>
              <a:ext cx="1122358" cy="1692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bg-BG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675" dirty="0">
                  <a:solidFill>
                    <a:schemeClr val="tx1"/>
                  </a:solidFill>
                </a:rPr>
                <a:t>Interface Control System</a:t>
              </a:r>
              <a:endParaRPr lang="ko-KR" altLang="en-US" sz="675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4D2B5587-3404-47DB-9997-49AB05489CF2}"/>
                </a:ext>
              </a:extLst>
            </p:cNvPr>
            <p:cNvSpPr/>
            <p:nvPr/>
          </p:nvSpPr>
          <p:spPr>
            <a:xfrm>
              <a:off x="4133255" y="3689717"/>
              <a:ext cx="1256648" cy="2042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bg-BG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619" dirty="0">
                  <a:solidFill>
                    <a:schemeClr val="tx1"/>
                  </a:solidFill>
                </a:rPr>
                <a:t>External Data Control System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50FCDC26-049F-43C7-9C46-CF8C47CBAA77}"/>
                </a:ext>
              </a:extLst>
            </p:cNvPr>
            <p:cNvSpPr/>
            <p:nvPr/>
          </p:nvSpPr>
          <p:spPr>
            <a:xfrm>
              <a:off x="4182044" y="2111620"/>
              <a:ext cx="1122357" cy="1692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bg-BG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675" dirty="0">
                  <a:solidFill>
                    <a:schemeClr val="tx1"/>
                  </a:solidFill>
                </a:rPr>
                <a:t>Instrument </a:t>
              </a:r>
              <a:r>
                <a:rPr lang="en-US" altLang="ko-KR" sz="619" dirty="0">
                  <a:solidFill>
                    <a:schemeClr val="tx1"/>
                  </a:solidFill>
                </a:rPr>
                <a:t>Playing</a:t>
              </a:r>
              <a:r>
                <a:rPr lang="en-US" altLang="ko-KR" sz="675" dirty="0">
                  <a:solidFill>
                    <a:schemeClr val="tx1"/>
                  </a:solidFill>
                </a:rPr>
                <a:t> System</a:t>
              </a:r>
              <a:endParaRPr lang="ko-KR" altLang="en-US" sz="675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CEAFB0EB-A119-4377-B518-86840863BDDB}"/>
                </a:ext>
              </a:extLst>
            </p:cNvPr>
            <p:cNvSpPr/>
            <p:nvPr/>
          </p:nvSpPr>
          <p:spPr>
            <a:xfrm>
              <a:off x="4175609" y="2501092"/>
              <a:ext cx="1128792" cy="1692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bg-BG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675" dirty="0">
                  <a:solidFill>
                    <a:schemeClr val="tx1"/>
                  </a:solidFill>
                </a:rPr>
                <a:t>Sound manager</a:t>
              </a:r>
              <a:endParaRPr lang="ko-KR" altLang="en-US" sz="675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xmlns="" id="{9D49543C-9E45-4B02-BCB2-CF33B78BA6DD}"/>
                </a:ext>
              </a:extLst>
            </p:cNvPr>
            <p:cNvSpPr/>
            <p:nvPr/>
          </p:nvSpPr>
          <p:spPr>
            <a:xfrm>
              <a:off x="4084058" y="1073805"/>
              <a:ext cx="1011593" cy="1551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bg-BG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88" dirty="0"/>
                <a:t>Harmony Software</a:t>
              </a:r>
              <a:endParaRPr lang="ko-KR" altLang="en-US" sz="788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D38BE991-8603-4C76-BBFD-A30EBE9CD39C}"/>
                </a:ext>
              </a:extLst>
            </p:cNvPr>
            <p:cNvSpPr/>
            <p:nvPr/>
          </p:nvSpPr>
          <p:spPr>
            <a:xfrm>
              <a:off x="7055353" y="746131"/>
              <a:ext cx="348159" cy="1551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bg-BG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675" dirty="0"/>
                <a:t>Server</a:t>
              </a:r>
              <a:endParaRPr lang="ko-KR" altLang="en-US" sz="900" dirty="0"/>
            </a:p>
          </p:txBody>
        </p:sp>
        <p:pic>
          <p:nvPicPr>
            <p:cNvPr id="26" name="Picture 33" descr="ë°ì´í°ë² ì´ì¤ ìì´ì½ì ëí ì´ë¯¸ì§ ê²ìê²°ê³¼">
              <a:extLst>
                <a:ext uri="{FF2B5EF4-FFF2-40B4-BE49-F238E27FC236}">
                  <a16:creationId xmlns:a16="http://schemas.microsoft.com/office/drawing/2014/main" xmlns="" id="{A40EF785-EE20-4744-9790-592C027E2A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4652" y="2527090"/>
              <a:ext cx="196678" cy="196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79F6F7BD-647D-40F5-9878-F6DE5350C59B}"/>
                </a:ext>
              </a:extLst>
            </p:cNvPr>
            <p:cNvSpPr/>
            <p:nvPr/>
          </p:nvSpPr>
          <p:spPr>
            <a:xfrm>
              <a:off x="7055353" y="2582742"/>
              <a:ext cx="469395" cy="1479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bg-BG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675" dirty="0"/>
                <a:t>Database</a:t>
              </a:r>
              <a:endParaRPr lang="ko-KR" altLang="en-US" sz="900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08D271FD-78A8-42AB-A953-B4515C4F02CC}"/>
                </a:ext>
              </a:extLst>
            </p:cNvPr>
            <p:cNvSpPr/>
            <p:nvPr/>
          </p:nvSpPr>
          <p:spPr>
            <a:xfrm>
              <a:off x="7119568" y="1694482"/>
              <a:ext cx="573227" cy="1944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bg-BG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675" dirty="0">
                  <a:solidFill>
                    <a:schemeClr val="tx1"/>
                  </a:solidFill>
                </a:rPr>
                <a:t>Database access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A98B1E96-1B4E-401F-90BB-A2A13521AA22}"/>
                </a:ext>
              </a:extLst>
            </p:cNvPr>
            <p:cNvSpPr/>
            <p:nvPr/>
          </p:nvSpPr>
          <p:spPr>
            <a:xfrm>
              <a:off x="7128903" y="3401477"/>
              <a:ext cx="555471" cy="2391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bg-BG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563" dirty="0">
                  <a:solidFill>
                    <a:schemeClr val="tx1"/>
                  </a:solidFill>
                </a:rPr>
                <a:t>Serial number Table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xmlns="" id="{7CFECC01-3095-461F-9560-1AF11AEE9181}"/>
                </a:ext>
              </a:extLst>
            </p:cNvPr>
            <p:cNvSpPr/>
            <p:nvPr/>
          </p:nvSpPr>
          <p:spPr>
            <a:xfrm>
              <a:off x="7118308" y="956943"/>
              <a:ext cx="575822" cy="4522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bg-BG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675" dirty="0">
                  <a:solidFill>
                    <a:schemeClr val="tx1"/>
                  </a:solidFill>
                </a:rPr>
                <a:t>HTTP</a:t>
              </a:r>
            </a:p>
            <a:p>
              <a:pPr algn="ctr"/>
              <a:r>
                <a:rPr lang="en-US" altLang="ko-KR" sz="675" dirty="0">
                  <a:solidFill>
                    <a:schemeClr val="tx1"/>
                  </a:solidFill>
                </a:rPr>
                <a:t>Connection and </a:t>
              </a:r>
            </a:p>
            <a:p>
              <a:pPr algn="ctr"/>
              <a:r>
                <a:rPr lang="en-US" altLang="ko-KR" sz="675" dirty="0">
                  <a:solidFill>
                    <a:schemeClr val="tx1"/>
                  </a:solidFill>
                </a:rPr>
                <a:t>processing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9BA45B86-F341-4C16-9313-9E920E19F3C8}"/>
                </a:ext>
              </a:extLst>
            </p:cNvPr>
            <p:cNvSpPr/>
            <p:nvPr/>
          </p:nvSpPr>
          <p:spPr>
            <a:xfrm>
              <a:off x="7118308" y="1463855"/>
              <a:ext cx="575822" cy="18841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bg-BG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675" dirty="0">
                  <a:solidFill>
                    <a:schemeClr val="tx1"/>
                  </a:solidFill>
                </a:rPr>
                <a:t>Webservice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075C2776-01E7-46F6-9D43-8BD73F39FD8C}"/>
                </a:ext>
              </a:extLst>
            </p:cNvPr>
            <p:cNvSpPr/>
            <p:nvPr/>
          </p:nvSpPr>
          <p:spPr>
            <a:xfrm>
              <a:off x="5405308" y="2438616"/>
              <a:ext cx="753913" cy="3106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bg-BG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675" dirty="0">
                  <a:solidFill>
                    <a:schemeClr val="tx1"/>
                  </a:solidFill>
                </a:rPr>
                <a:t>Ensemble System</a:t>
              </a:r>
              <a:endParaRPr lang="ko-KR" altLang="en-US" sz="675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9B980B76-7C4D-4F56-B0E7-41DE73CAD280}"/>
                </a:ext>
              </a:extLst>
            </p:cNvPr>
            <p:cNvSpPr/>
            <p:nvPr/>
          </p:nvSpPr>
          <p:spPr>
            <a:xfrm>
              <a:off x="5437685" y="3566567"/>
              <a:ext cx="851039" cy="3294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bg-BG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675" dirty="0">
                  <a:solidFill>
                    <a:schemeClr val="tx1"/>
                  </a:solidFill>
                </a:rPr>
                <a:t>File Management System</a:t>
              </a:r>
              <a:endParaRPr lang="ko-KR" altLang="en-US" sz="675" dirty="0">
                <a:solidFill>
                  <a:schemeClr val="tx1"/>
                </a:solidFill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xmlns="" id="{6C5CF6EE-2611-4112-8B71-DBDEDC728CE5}"/>
                </a:ext>
              </a:extLst>
            </p:cNvPr>
            <p:cNvGrpSpPr/>
            <p:nvPr/>
          </p:nvGrpSpPr>
          <p:grpSpPr>
            <a:xfrm>
              <a:off x="2526349" y="4088303"/>
              <a:ext cx="1112614" cy="747312"/>
              <a:chOff x="1153859" y="4332693"/>
              <a:chExt cx="1977980" cy="1328555"/>
            </a:xfrm>
          </p:grpSpPr>
          <p:sp>
            <p:nvSpPr>
              <p:cNvPr id="84" name="TextBox 91">
                <a:extLst>
                  <a:ext uri="{FF2B5EF4-FFF2-40B4-BE49-F238E27FC236}">
                    <a16:creationId xmlns:a16="http://schemas.microsoft.com/office/drawing/2014/main" xmlns="" id="{BEFFB493-23A1-45BC-A141-570D9F67A510}"/>
                  </a:ext>
                </a:extLst>
              </p:cNvPr>
              <p:cNvSpPr txBox="1"/>
              <p:nvPr/>
            </p:nvSpPr>
            <p:spPr>
              <a:xfrm>
                <a:off x="1170590" y="4651329"/>
                <a:ext cx="1961249" cy="10099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 anchor="ctr">
                <a:noAutofit/>
              </a:bodyPr>
              <a:lstStyle>
                <a:defPPr>
                  <a:defRPr lang="bg-BG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algn="ctr"/>
                <a:endParaRPr lang="ko-KR" altLang="en-US" sz="675" dirty="0">
                  <a:latin typeface="+mj-ea"/>
                  <a:ea typeface="+mj-ea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xmlns="" id="{2F420489-3B82-405D-A111-5EEABAD61C03}"/>
                  </a:ext>
                </a:extLst>
              </p:cNvPr>
              <p:cNvSpPr/>
              <p:nvPr/>
            </p:nvSpPr>
            <p:spPr>
              <a:xfrm>
                <a:off x="1274993" y="4785632"/>
                <a:ext cx="832394" cy="7395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bg-BG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675" dirty="0">
                    <a:solidFill>
                      <a:schemeClr val="tx1"/>
                    </a:solidFill>
                  </a:rPr>
                  <a:t>Pressure Sensing System</a:t>
                </a:r>
                <a:endParaRPr lang="ko-KR" altLang="en-US" sz="675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xmlns="" id="{F11CFF86-293B-4768-A5CF-AB06D5F98B7A}"/>
                  </a:ext>
                </a:extLst>
              </p:cNvPr>
              <p:cNvSpPr/>
              <p:nvPr/>
            </p:nvSpPr>
            <p:spPr>
              <a:xfrm>
                <a:off x="1153859" y="4332693"/>
                <a:ext cx="945568" cy="29156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bg-BG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 dirty="0"/>
                  <a:t>Arduino</a:t>
                </a:r>
                <a:endParaRPr lang="ko-KR" altLang="en-US" sz="900" dirty="0"/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xmlns="" id="{5C029A42-EE23-4961-B856-69B1C98C35CB}"/>
                  </a:ext>
                </a:extLst>
              </p:cNvPr>
              <p:cNvSpPr/>
              <p:nvPr/>
            </p:nvSpPr>
            <p:spPr>
              <a:xfrm>
                <a:off x="2192907" y="4794507"/>
                <a:ext cx="832394" cy="7395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bg-BG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675" dirty="0">
                    <a:solidFill>
                      <a:schemeClr val="tx1"/>
                    </a:solidFill>
                  </a:rPr>
                  <a:t>Data Sending System</a:t>
                </a:r>
                <a:endParaRPr lang="ko-KR" altLang="en-US" sz="675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33C0F0B4-F30D-425A-B2D4-0497AE04967A}"/>
                </a:ext>
              </a:extLst>
            </p:cNvPr>
            <p:cNvSpPr/>
            <p:nvPr/>
          </p:nvSpPr>
          <p:spPr>
            <a:xfrm>
              <a:off x="5398822" y="1719963"/>
              <a:ext cx="778112" cy="3106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bg-BG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675" dirty="0">
                  <a:solidFill>
                    <a:schemeClr val="tx1"/>
                  </a:solidFill>
                </a:rPr>
                <a:t>HTTP Connection System</a:t>
              </a:r>
              <a:endParaRPr lang="ko-KR" altLang="en-US" sz="675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xmlns="" id="{EF2E709F-27CE-4E2E-8726-6F3F1569B5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8043" y="2003941"/>
              <a:ext cx="649886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xmlns="" id="{5AF8BBD4-F64F-458E-A69A-8C5B0052404D}"/>
                </a:ext>
              </a:extLst>
            </p:cNvPr>
            <p:cNvCxnSpPr>
              <a:cxnSpLocks/>
            </p:cNvCxnSpPr>
            <p:nvPr/>
          </p:nvCxnSpPr>
          <p:spPr>
            <a:xfrm>
              <a:off x="2972380" y="2628887"/>
              <a:ext cx="39604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xmlns="" id="{FF78E8EC-5C21-4F20-A774-8851711CA7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6883" y="1386999"/>
              <a:ext cx="713" cy="12418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xmlns="" id="{0676ABCC-D0BD-4862-B08B-2D5E7D45398F}"/>
                </a:ext>
              </a:extLst>
            </p:cNvPr>
            <p:cNvCxnSpPr>
              <a:cxnSpLocks/>
            </p:cNvCxnSpPr>
            <p:nvPr/>
          </p:nvCxnSpPr>
          <p:spPr>
            <a:xfrm>
              <a:off x="2958042" y="1390062"/>
              <a:ext cx="4103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xmlns="" id="{44F4AFCA-8CFA-4156-A108-F6D320190A1C}"/>
                </a:ext>
              </a:extLst>
            </p:cNvPr>
            <p:cNvCxnSpPr>
              <a:stCxn id="19" idx="2"/>
              <a:endCxn id="20" idx="0"/>
            </p:cNvCxnSpPr>
            <p:nvPr/>
          </p:nvCxnSpPr>
          <p:spPr>
            <a:xfrm rot="5400000">
              <a:off x="4848487" y="1406224"/>
              <a:ext cx="210660" cy="42118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xmlns="" id="{98286AFB-134F-4BEA-AA72-7821E41381BA}"/>
                </a:ext>
              </a:extLst>
            </p:cNvPr>
            <p:cNvCxnSpPr>
              <a:endCxn id="22" idx="0"/>
            </p:cNvCxnSpPr>
            <p:nvPr/>
          </p:nvCxnSpPr>
          <p:spPr>
            <a:xfrm>
              <a:off x="4743222" y="1891399"/>
              <a:ext cx="1" cy="2202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xmlns="" id="{71F86A5D-8E41-4E46-A53F-180AE5B0E9B3}"/>
                </a:ext>
              </a:extLst>
            </p:cNvPr>
            <p:cNvCxnSpPr>
              <a:stCxn id="22" idx="2"/>
              <a:endCxn id="23" idx="0"/>
            </p:cNvCxnSpPr>
            <p:nvPr/>
          </p:nvCxnSpPr>
          <p:spPr>
            <a:xfrm flipH="1">
              <a:off x="4740005" y="2280871"/>
              <a:ext cx="3218" cy="2202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연결선: 꺾임 42">
              <a:extLst>
                <a:ext uri="{FF2B5EF4-FFF2-40B4-BE49-F238E27FC236}">
                  <a16:creationId xmlns:a16="http://schemas.microsoft.com/office/drawing/2014/main" xmlns="" id="{3B6FCFDD-8DF2-45BD-9FDB-226ED1F8D46B}"/>
                </a:ext>
              </a:extLst>
            </p:cNvPr>
            <p:cNvCxnSpPr>
              <a:cxnSpLocks/>
              <a:stCxn id="87" idx="3"/>
              <a:endCxn id="21" idx="1"/>
            </p:cNvCxnSpPr>
            <p:nvPr/>
          </p:nvCxnSpPr>
          <p:spPr>
            <a:xfrm flipV="1">
              <a:off x="3579036" y="3791855"/>
              <a:ext cx="554219" cy="76422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xmlns="" id="{E6D10A2E-BE36-4920-805C-8D4E24802462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 rot="16200000" flipH="1">
              <a:off x="6985492" y="2309600"/>
              <a:ext cx="979851" cy="138471"/>
            </a:xfrm>
            <a:prstGeom prst="bentConnector3">
              <a:avLst>
                <a:gd name="adj1" fmla="val 50000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연결선: 꺾임 44">
              <a:extLst>
                <a:ext uri="{FF2B5EF4-FFF2-40B4-BE49-F238E27FC236}">
                  <a16:creationId xmlns:a16="http://schemas.microsoft.com/office/drawing/2014/main" xmlns="" id="{30543DB3-C80E-4A13-8FFB-7681DB1F3F0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334214" y="3204921"/>
              <a:ext cx="505958" cy="202028"/>
            </a:xfrm>
            <a:prstGeom prst="bentConnector3">
              <a:avLst>
                <a:gd name="adj1" fmla="val 9974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연결선: 꺾임 45">
              <a:extLst>
                <a:ext uri="{FF2B5EF4-FFF2-40B4-BE49-F238E27FC236}">
                  <a16:creationId xmlns:a16="http://schemas.microsoft.com/office/drawing/2014/main" xmlns="" id="{CD4C8A86-9900-41C2-9328-1A175CCA2701}"/>
                </a:ext>
              </a:extLst>
            </p:cNvPr>
            <p:cNvCxnSpPr>
              <a:cxnSpLocks/>
              <a:endCxn id="85" idx="0"/>
            </p:cNvCxnSpPr>
            <p:nvPr/>
          </p:nvCxnSpPr>
          <p:spPr>
            <a:xfrm rot="5400000">
              <a:off x="2103832" y="2836387"/>
              <a:ext cx="2231460" cy="781928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177">
              <a:extLst>
                <a:ext uri="{FF2B5EF4-FFF2-40B4-BE49-F238E27FC236}">
                  <a16:creationId xmlns:a16="http://schemas.microsoft.com/office/drawing/2014/main" xmlns="" id="{91805546-B22C-45D0-AEA6-B8E9C92FF8A8}"/>
                </a:ext>
              </a:extLst>
            </p:cNvPr>
            <p:cNvSpPr txBox="1"/>
            <p:nvPr/>
          </p:nvSpPr>
          <p:spPr>
            <a:xfrm>
              <a:off x="6362395" y="1055458"/>
              <a:ext cx="905834" cy="161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bg-BG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r>
                <a:rPr lang="ko-KR" altLang="en-US" sz="450" dirty="0"/>
                <a:t>로그인 정보 </a:t>
              </a:r>
              <a:r>
                <a:rPr lang="en-US" altLang="ko-KR" sz="450" dirty="0"/>
                <a:t>/ </a:t>
              </a:r>
              <a:r>
                <a:rPr lang="ko-KR" altLang="en-US" sz="450" dirty="0"/>
                <a:t>악기 정보</a:t>
              </a:r>
            </a:p>
          </p:txBody>
        </p:sp>
        <p:cxnSp>
          <p:nvCxnSpPr>
            <p:cNvPr id="49" name="연결선: 꺾임 48">
              <a:extLst>
                <a:ext uri="{FF2B5EF4-FFF2-40B4-BE49-F238E27FC236}">
                  <a16:creationId xmlns:a16="http://schemas.microsoft.com/office/drawing/2014/main" xmlns="" id="{C7A36D30-76E1-4122-8118-CA9EF3C18F52}"/>
                </a:ext>
              </a:extLst>
            </p:cNvPr>
            <p:cNvCxnSpPr>
              <a:cxnSpLocks/>
              <a:endCxn id="30" idx="1"/>
            </p:cNvCxnSpPr>
            <p:nvPr/>
          </p:nvCxnSpPr>
          <p:spPr>
            <a:xfrm flipV="1">
              <a:off x="6166406" y="1183049"/>
              <a:ext cx="951903" cy="600398"/>
            </a:xfrm>
            <a:prstGeom prst="bentConnector3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247">
              <a:extLst>
                <a:ext uri="{FF2B5EF4-FFF2-40B4-BE49-F238E27FC236}">
                  <a16:creationId xmlns:a16="http://schemas.microsoft.com/office/drawing/2014/main" xmlns="" id="{A5C7522B-AC81-45E4-B869-0DB0104A39EB}"/>
                </a:ext>
              </a:extLst>
            </p:cNvPr>
            <p:cNvSpPr txBox="1"/>
            <p:nvPr/>
          </p:nvSpPr>
          <p:spPr>
            <a:xfrm>
              <a:off x="2807389" y="3239894"/>
              <a:ext cx="905834" cy="161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bg-BG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r>
                <a:rPr lang="ko-KR" altLang="en-US" sz="450" dirty="0"/>
                <a:t>압력 전달</a:t>
              </a:r>
            </a:p>
          </p:txBody>
        </p:sp>
        <p:sp>
          <p:nvSpPr>
            <p:cNvPr id="51" name="TextBox 260">
              <a:extLst>
                <a:ext uri="{FF2B5EF4-FFF2-40B4-BE49-F238E27FC236}">
                  <a16:creationId xmlns:a16="http://schemas.microsoft.com/office/drawing/2014/main" xmlns="" id="{1467D4FA-3DDC-4EFC-AB6B-5BA31E2FCF4D}"/>
                </a:ext>
              </a:extLst>
            </p:cNvPr>
            <p:cNvSpPr txBox="1"/>
            <p:nvPr/>
          </p:nvSpPr>
          <p:spPr>
            <a:xfrm>
              <a:off x="5963649" y="2920377"/>
              <a:ext cx="905834" cy="1701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bg-BG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r>
                <a:rPr lang="en-US" altLang="ko-KR" sz="506" dirty="0"/>
                <a:t>File load</a:t>
              </a:r>
              <a:endParaRPr lang="ko-KR" altLang="en-US" sz="506" dirty="0"/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xmlns="" id="{74E217C7-8CE6-498D-8DFC-9CFA0303E2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7471" y="2754963"/>
              <a:ext cx="0" cy="8113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267">
              <a:extLst>
                <a:ext uri="{FF2B5EF4-FFF2-40B4-BE49-F238E27FC236}">
                  <a16:creationId xmlns:a16="http://schemas.microsoft.com/office/drawing/2014/main" xmlns="" id="{530D1CBA-E826-48F8-9298-F88117E7821D}"/>
                </a:ext>
              </a:extLst>
            </p:cNvPr>
            <p:cNvSpPr txBox="1"/>
            <p:nvPr/>
          </p:nvSpPr>
          <p:spPr>
            <a:xfrm>
              <a:off x="3620012" y="4557349"/>
              <a:ext cx="546371" cy="161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bg-BG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r>
                <a:rPr lang="ko-KR" altLang="en-US" sz="450" dirty="0"/>
                <a:t>압력 값 전달</a:t>
              </a:r>
            </a:p>
          </p:txBody>
        </p:sp>
        <p:sp>
          <p:nvSpPr>
            <p:cNvPr id="54" name="TextBox 292">
              <a:extLst>
                <a:ext uri="{FF2B5EF4-FFF2-40B4-BE49-F238E27FC236}">
                  <a16:creationId xmlns:a16="http://schemas.microsoft.com/office/drawing/2014/main" xmlns="" id="{0F7E41E7-2CF1-4104-A3AF-A75D6ABCA551}"/>
                </a:ext>
              </a:extLst>
            </p:cNvPr>
            <p:cNvSpPr txBox="1"/>
            <p:nvPr/>
          </p:nvSpPr>
          <p:spPr>
            <a:xfrm>
              <a:off x="4157633" y="2699466"/>
              <a:ext cx="871015" cy="161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bg-BG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r>
                <a:rPr lang="ko-KR" altLang="en-US" sz="450" dirty="0" err="1"/>
                <a:t>악기별</a:t>
              </a:r>
              <a:r>
                <a:rPr lang="ko-KR" altLang="en-US" sz="450" dirty="0"/>
                <a:t> </a:t>
              </a:r>
              <a:r>
                <a:rPr lang="en-US" altLang="ko-KR" sz="450" dirty="0"/>
                <a:t>Sound </a:t>
              </a:r>
              <a:r>
                <a:rPr lang="ko-KR" altLang="en-US" sz="450" dirty="0"/>
                <a:t>입력</a:t>
              </a:r>
            </a:p>
          </p:txBody>
        </p:sp>
        <p:sp>
          <p:nvSpPr>
            <p:cNvPr id="55" name="TextBox 295">
              <a:extLst>
                <a:ext uri="{FF2B5EF4-FFF2-40B4-BE49-F238E27FC236}">
                  <a16:creationId xmlns:a16="http://schemas.microsoft.com/office/drawing/2014/main" xmlns="" id="{C936D0FF-8CBA-4EC1-82E7-69B9CF82A91C}"/>
                </a:ext>
              </a:extLst>
            </p:cNvPr>
            <p:cNvSpPr txBox="1"/>
            <p:nvPr/>
          </p:nvSpPr>
          <p:spPr>
            <a:xfrm>
              <a:off x="3594424" y="1300684"/>
              <a:ext cx="47415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bg-BG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r>
                <a:rPr lang="en-US" altLang="ko-KR" sz="450" dirty="0"/>
                <a:t>Software </a:t>
              </a:r>
              <a:r>
                <a:rPr lang="ko-KR" altLang="en-US" sz="450" dirty="0"/>
                <a:t>접근</a:t>
              </a:r>
            </a:p>
          </p:txBody>
        </p:sp>
        <p:sp>
          <p:nvSpPr>
            <p:cNvPr id="56" name="TextBox 311">
              <a:extLst>
                <a:ext uri="{FF2B5EF4-FFF2-40B4-BE49-F238E27FC236}">
                  <a16:creationId xmlns:a16="http://schemas.microsoft.com/office/drawing/2014/main" xmlns="" id="{B8ECAA1F-0266-480D-8830-860D80065781}"/>
                </a:ext>
              </a:extLst>
            </p:cNvPr>
            <p:cNvSpPr txBox="1"/>
            <p:nvPr/>
          </p:nvSpPr>
          <p:spPr>
            <a:xfrm>
              <a:off x="4724945" y="2318652"/>
              <a:ext cx="858599" cy="161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bg-BG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r>
                <a:rPr lang="ko-KR" altLang="en-US" sz="450" dirty="0"/>
                <a:t>연주</a:t>
              </a:r>
            </a:p>
          </p:txBody>
        </p:sp>
        <p:sp>
          <p:nvSpPr>
            <p:cNvPr id="57" name="TextBox 312">
              <a:extLst>
                <a:ext uri="{FF2B5EF4-FFF2-40B4-BE49-F238E27FC236}">
                  <a16:creationId xmlns:a16="http://schemas.microsoft.com/office/drawing/2014/main" xmlns="" id="{BEC90209-E805-4813-BC05-AF6DC0A08734}"/>
                </a:ext>
              </a:extLst>
            </p:cNvPr>
            <p:cNvSpPr txBox="1"/>
            <p:nvPr/>
          </p:nvSpPr>
          <p:spPr>
            <a:xfrm>
              <a:off x="4720310" y="1926671"/>
              <a:ext cx="858599" cy="161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bg-BG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r>
                <a:rPr lang="ko-KR" altLang="en-US" sz="450" dirty="0"/>
                <a:t>악기 및 메뉴 선택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xmlns="" id="{4495B8D5-D927-4FE6-9852-A709916681BD}"/>
                </a:ext>
              </a:extLst>
            </p:cNvPr>
            <p:cNvSpPr/>
            <p:nvPr/>
          </p:nvSpPr>
          <p:spPr>
            <a:xfrm>
              <a:off x="4176961" y="3215193"/>
              <a:ext cx="325055" cy="10144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bg-BG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591" dirty="0">
                  <a:solidFill>
                    <a:schemeClr val="tx1"/>
                  </a:solidFill>
                </a:rPr>
                <a:t>Kick</a:t>
              </a:r>
              <a:endParaRPr lang="ko-KR" altLang="en-US" sz="591" dirty="0">
                <a:solidFill>
                  <a:schemeClr val="tx1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xmlns="" id="{23F17337-9541-45A9-B4E7-3C3786ACA160}"/>
                </a:ext>
              </a:extLst>
            </p:cNvPr>
            <p:cNvSpPr/>
            <p:nvPr/>
          </p:nvSpPr>
          <p:spPr>
            <a:xfrm>
              <a:off x="4546371" y="3214255"/>
              <a:ext cx="432437" cy="10322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bg-BG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591" dirty="0">
                  <a:solidFill>
                    <a:schemeClr val="tx1"/>
                  </a:solidFill>
                </a:rPr>
                <a:t>Sustain</a:t>
              </a:r>
              <a:endParaRPr lang="ko-KR" altLang="en-US" sz="591" dirty="0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xmlns="" id="{31CA3C79-C300-4E45-B20D-E301C78F677B}"/>
                </a:ext>
              </a:extLst>
            </p:cNvPr>
            <p:cNvSpPr/>
            <p:nvPr/>
          </p:nvSpPr>
          <p:spPr>
            <a:xfrm>
              <a:off x="5031515" y="3214994"/>
              <a:ext cx="459690" cy="1050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bg-BG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563" dirty="0">
                  <a:solidFill>
                    <a:schemeClr val="tx1"/>
                  </a:solidFill>
                </a:rPr>
                <a:t>Loop</a:t>
              </a:r>
              <a:endParaRPr lang="ko-KR" altLang="en-US" sz="563" dirty="0">
                <a:solidFill>
                  <a:schemeClr val="tx1"/>
                </a:solidFill>
              </a:endParaRPr>
            </a:p>
          </p:txBody>
        </p:sp>
        <p:cxnSp>
          <p:nvCxnSpPr>
            <p:cNvPr id="61" name="연결선: 꺾임 60">
              <a:extLst>
                <a:ext uri="{FF2B5EF4-FFF2-40B4-BE49-F238E27FC236}">
                  <a16:creationId xmlns:a16="http://schemas.microsoft.com/office/drawing/2014/main" xmlns="" id="{ADFC7088-C040-417A-8629-FB563CA4D008}"/>
                </a:ext>
              </a:extLst>
            </p:cNvPr>
            <p:cNvCxnSpPr>
              <a:cxnSpLocks/>
              <a:stCxn id="21" idx="0"/>
              <a:endCxn id="58" idx="2"/>
            </p:cNvCxnSpPr>
            <p:nvPr/>
          </p:nvCxnSpPr>
          <p:spPr>
            <a:xfrm rot="16200000" flipV="1">
              <a:off x="4363993" y="3292131"/>
              <a:ext cx="373082" cy="42209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연결선: 꺾임 61">
              <a:extLst>
                <a:ext uri="{FF2B5EF4-FFF2-40B4-BE49-F238E27FC236}">
                  <a16:creationId xmlns:a16="http://schemas.microsoft.com/office/drawing/2014/main" xmlns="" id="{687A56EB-3A98-422E-9D46-9B195A848A56}"/>
                </a:ext>
              </a:extLst>
            </p:cNvPr>
            <p:cNvCxnSpPr>
              <a:cxnSpLocks/>
              <a:stCxn id="21" idx="0"/>
              <a:endCxn id="60" idx="2"/>
            </p:cNvCxnSpPr>
            <p:nvPr/>
          </p:nvCxnSpPr>
          <p:spPr>
            <a:xfrm rot="5400000" flipH="1" flipV="1">
              <a:off x="4826626" y="3254984"/>
              <a:ext cx="369688" cy="49978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xmlns="" id="{613FA146-7C3B-4159-BAFF-699D0C726648}"/>
                </a:ext>
              </a:extLst>
            </p:cNvPr>
            <p:cNvCxnSpPr>
              <a:cxnSpLocks/>
              <a:stCxn id="21" idx="0"/>
              <a:endCxn id="59" idx="2"/>
            </p:cNvCxnSpPr>
            <p:nvPr/>
          </p:nvCxnSpPr>
          <p:spPr>
            <a:xfrm flipV="1">
              <a:off x="4761580" y="3317483"/>
              <a:ext cx="1010" cy="3722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연결선: 꺾임 63">
              <a:extLst>
                <a:ext uri="{FF2B5EF4-FFF2-40B4-BE49-F238E27FC236}">
                  <a16:creationId xmlns:a16="http://schemas.microsoft.com/office/drawing/2014/main" xmlns="" id="{5193BDD3-9603-4979-99DF-5A12680BDBD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260417" y="2814643"/>
              <a:ext cx="481076" cy="177233"/>
            </a:xfrm>
            <a:prstGeom prst="bentConnector3">
              <a:avLst>
                <a:gd name="adj1" fmla="val 100117"/>
              </a:avLst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3CE43D4D-8B60-41B9-8EE7-F6DD4C9D7CAA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>
              <a:off x="4740005" y="2670343"/>
              <a:ext cx="0" cy="14258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xmlns="" id="{68F7168D-103B-4B68-845E-EC72EF7B15D1}"/>
                </a:ext>
              </a:extLst>
            </p:cNvPr>
            <p:cNvCxnSpPr>
              <a:cxnSpLocks/>
            </p:cNvCxnSpPr>
            <p:nvPr/>
          </p:nvCxnSpPr>
          <p:spPr>
            <a:xfrm>
              <a:off x="4619859" y="2811847"/>
              <a:ext cx="3428" cy="1800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7" name="연결선: 꺾임 66">
              <a:extLst>
                <a:ext uri="{FF2B5EF4-FFF2-40B4-BE49-F238E27FC236}">
                  <a16:creationId xmlns:a16="http://schemas.microsoft.com/office/drawing/2014/main" xmlns="" id="{1784B84F-E9AF-425B-AA2C-BB1967E12589}"/>
                </a:ext>
              </a:extLst>
            </p:cNvPr>
            <p:cNvCxnSpPr>
              <a:cxnSpLocks/>
            </p:cNvCxnSpPr>
            <p:nvPr/>
          </p:nvCxnSpPr>
          <p:spPr>
            <a:xfrm>
              <a:off x="4739297" y="2814600"/>
              <a:ext cx="357132" cy="178954"/>
            </a:xfrm>
            <a:prstGeom prst="bentConnector3">
              <a:avLst>
                <a:gd name="adj1" fmla="val 99508"/>
              </a:avLst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xmlns="" id="{4DE0E594-395E-47DC-AC74-A7F016332D52}"/>
                </a:ext>
              </a:extLst>
            </p:cNvPr>
            <p:cNvCxnSpPr>
              <a:cxnSpLocks/>
            </p:cNvCxnSpPr>
            <p:nvPr/>
          </p:nvCxnSpPr>
          <p:spPr>
            <a:xfrm>
              <a:off x="4422076" y="2859859"/>
              <a:ext cx="1192383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xmlns="" id="{5682B033-A47D-4CB2-91BB-E53B4B6E19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4459" y="2754962"/>
              <a:ext cx="0" cy="10489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xmlns="" id="{2CFCC374-F15E-4A64-8290-ED85D4786841}"/>
                </a:ext>
              </a:extLst>
            </p:cNvPr>
            <p:cNvCxnSpPr>
              <a:cxnSpLocks/>
            </p:cNvCxnSpPr>
            <p:nvPr/>
          </p:nvCxnSpPr>
          <p:spPr>
            <a:xfrm>
              <a:off x="4425616" y="2859859"/>
              <a:ext cx="0" cy="138884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xmlns="" id="{38894124-BAE7-4E40-AD6F-37EC8D063EB8}"/>
                </a:ext>
              </a:extLst>
            </p:cNvPr>
            <p:cNvCxnSpPr>
              <a:cxnSpLocks/>
            </p:cNvCxnSpPr>
            <p:nvPr/>
          </p:nvCxnSpPr>
          <p:spPr>
            <a:xfrm>
              <a:off x="4863345" y="2859859"/>
              <a:ext cx="0" cy="13201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xmlns="" id="{93B2E916-71CC-40D2-AD0E-5AECD8B47CB3}"/>
                </a:ext>
              </a:extLst>
            </p:cNvPr>
            <p:cNvCxnSpPr>
              <a:cxnSpLocks/>
            </p:cNvCxnSpPr>
            <p:nvPr/>
          </p:nvCxnSpPr>
          <p:spPr>
            <a:xfrm>
              <a:off x="5389904" y="2863147"/>
              <a:ext cx="0" cy="13559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3" name="TextBox 193">
              <a:extLst>
                <a:ext uri="{FF2B5EF4-FFF2-40B4-BE49-F238E27FC236}">
                  <a16:creationId xmlns:a16="http://schemas.microsoft.com/office/drawing/2014/main" xmlns="" id="{21369EDF-7DF0-4E01-9420-7FA77AFB00F4}"/>
                </a:ext>
              </a:extLst>
            </p:cNvPr>
            <p:cNvSpPr txBox="1"/>
            <p:nvPr/>
          </p:nvSpPr>
          <p:spPr>
            <a:xfrm>
              <a:off x="5128519" y="2744164"/>
              <a:ext cx="586215" cy="161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bg-BG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r>
                <a:rPr lang="ko-KR" altLang="en-US" sz="450" dirty="0"/>
                <a:t>녹음 및 재생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xmlns="" id="{FEF28787-3331-4D63-B211-69E8827109BE}"/>
                </a:ext>
              </a:extLst>
            </p:cNvPr>
            <p:cNvSpPr/>
            <p:nvPr/>
          </p:nvSpPr>
          <p:spPr>
            <a:xfrm>
              <a:off x="7120512" y="2868759"/>
              <a:ext cx="555471" cy="1864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bg-BG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591" dirty="0">
                  <a:solidFill>
                    <a:schemeClr val="tx1"/>
                  </a:solidFill>
                </a:rPr>
                <a:t>Member info Table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xmlns="" id="{4950FF54-305D-4B89-8F6B-581D845273B8}"/>
                </a:ext>
              </a:extLst>
            </p:cNvPr>
            <p:cNvSpPr/>
            <p:nvPr/>
          </p:nvSpPr>
          <p:spPr>
            <a:xfrm>
              <a:off x="7128097" y="3135118"/>
              <a:ext cx="555471" cy="1864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bg-BG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591" dirty="0">
                  <a:solidFill>
                    <a:schemeClr val="tx1"/>
                  </a:solidFill>
                </a:rPr>
                <a:t>File Data</a:t>
              </a:r>
            </a:p>
            <a:p>
              <a:pPr algn="ctr"/>
              <a:r>
                <a:rPr lang="en-US" altLang="ko-KR" sz="591" dirty="0">
                  <a:solidFill>
                    <a:schemeClr val="tx1"/>
                  </a:solidFill>
                </a:rPr>
                <a:t>Table</a:t>
              </a:r>
            </a:p>
          </p:txBody>
        </p: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xmlns="" id="{6A3CF171-9A61-4B1D-9D31-D66DB4F1B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8154" y="631772"/>
              <a:ext cx="282962" cy="282962"/>
            </a:xfrm>
            <a:prstGeom prst="rect">
              <a:avLst/>
            </a:prstGeom>
          </p:spPr>
        </p:pic>
        <p:pic>
          <p:nvPicPr>
            <p:cNvPr id="77" name="Picture 11" descr="ê´ë ¨ ì´ë¯¸ì§">
              <a:extLst>
                <a:ext uri="{FF2B5EF4-FFF2-40B4-BE49-F238E27FC236}">
                  <a16:creationId xmlns:a16="http://schemas.microsoft.com/office/drawing/2014/main" xmlns="" id="{EF67D871-7463-4F2D-A5DD-E332180628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3319" y="1050124"/>
              <a:ext cx="257413" cy="181051"/>
            </a:xfrm>
            <a:prstGeom prst="rect">
              <a:avLst/>
            </a:prstGeom>
            <a:solidFill>
              <a:srgbClr val="FFFFB7"/>
            </a:solidFill>
          </p:spPr>
        </p:pic>
        <p:pic>
          <p:nvPicPr>
            <p:cNvPr id="78" name="Picture 2" descr="arduino uno iconì ëí ì´ë¯¸ì§ ê²ìê²°ê³¼">
              <a:extLst>
                <a:ext uri="{FF2B5EF4-FFF2-40B4-BE49-F238E27FC236}">
                  <a16:creationId xmlns:a16="http://schemas.microsoft.com/office/drawing/2014/main" xmlns="" id="{DB0E26E2-A73E-4C40-91E1-BFA8A10B75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0093" y="4094841"/>
              <a:ext cx="217701" cy="150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9" name="연결선: 꺾임 78">
              <a:extLst>
                <a:ext uri="{FF2B5EF4-FFF2-40B4-BE49-F238E27FC236}">
                  <a16:creationId xmlns:a16="http://schemas.microsoft.com/office/drawing/2014/main" xmlns="" id="{86C9B7C8-B42E-42FE-B768-1AB50D81D996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 rot="5400000" flipH="1" flipV="1">
              <a:off x="3823960" y="1513386"/>
              <a:ext cx="428945" cy="25590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xmlns="" id="{3C050643-E011-4ED3-9345-EDB536A07109}"/>
                </a:ext>
              </a:extLst>
            </p:cNvPr>
            <p:cNvCxnSpPr>
              <a:cxnSpLocks/>
            </p:cNvCxnSpPr>
            <p:nvPr/>
          </p:nvCxnSpPr>
          <p:spPr>
            <a:xfrm>
              <a:off x="3607929" y="1855808"/>
              <a:ext cx="30130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8C289798-CB6D-4578-9FD7-BCE080E27D57}"/>
                </a:ext>
              </a:extLst>
            </p:cNvPr>
            <p:cNvCxnSpPr>
              <a:cxnSpLocks/>
            </p:cNvCxnSpPr>
            <p:nvPr/>
          </p:nvCxnSpPr>
          <p:spPr>
            <a:xfrm>
              <a:off x="4339489" y="3100696"/>
              <a:ext cx="0" cy="108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AC06017C-E1CA-4232-B9C2-D8797651C1BA}"/>
                </a:ext>
              </a:extLst>
            </p:cNvPr>
            <p:cNvCxnSpPr>
              <a:cxnSpLocks/>
            </p:cNvCxnSpPr>
            <p:nvPr/>
          </p:nvCxnSpPr>
          <p:spPr>
            <a:xfrm>
              <a:off x="4772988" y="3105676"/>
              <a:ext cx="0" cy="108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xmlns="" id="{AAFBC452-B99C-481F-8018-99A38EE3F061}"/>
                </a:ext>
              </a:extLst>
            </p:cNvPr>
            <p:cNvCxnSpPr>
              <a:cxnSpLocks/>
            </p:cNvCxnSpPr>
            <p:nvPr/>
          </p:nvCxnSpPr>
          <p:spPr>
            <a:xfrm>
              <a:off x="5273863" y="3118008"/>
              <a:ext cx="0" cy="108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xmlns="" id="{8D8E14AD-B9E8-4469-91B9-5DB07686B4A5}"/>
                </a:ext>
              </a:extLst>
            </p:cNvPr>
            <p:cNvSpPr/>
            <p:nvPr/>
          </p:nvSpPr>
          <p:spPr>
            <a:xfrm>
              <a:off x="5960795" y="784291"/>
              <a:ext cx="443489" cy="1680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bg-BG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dirty="0"/>
                <a:t>PC</a:t>
              </a:r>
              <a:endParaRPr lang="ko-KR" altLang="en-US" sz="900" dirty="0"/>
            </a:p>
          </p:txBody>
        </p:sp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xmlns="" id="{4CF170FE-A495-4F1B-B949-564828179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1157" y="814116"/>
              <a:ext cx="120116" cy="120116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xmlns="" id="{08146231-8478-438A-A2C4-6136446B94A3}"/>
                </a:ext>
              </a:extLst>
            </p:cNvPr>
            <p:cNvSpPr txBox="1"/>
            <p:nvPr/>
          </p:nvSpPr>
          <p:spPr>
            <a:xfrm>
              <a:off x="4225754" y="3497041"/>
              <a:ext cx="626084" cy="161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50"/>
                <a:t>Arduino </a:t>
              </a:r>
              <a:r>
                <a:rPr lang="ko-KR" altLang="en-US" sz="450" dirty="0"/>
                <a:t>값 전달</a:t>
              </a:r>
            </a:p>
          </p:txBody>
        </p:sp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xmlns="" id="{0ECFDE12-ECA3-4429-964F-540D52440C85}"/>
                </a:ext>
              </a:extLst>
            </p:cNvPr>
            <p:cNvGrpSpPr/>
            <p:nvPr/>
          </p:nvGrpSpPr>
          <p:grpSpPr>
            <a:xfrm>
              <a:off x="4611571" y="4440240"/>
              <a:ext cx="1218605" cy="391730"/>
              <a:chOff x="1207937" y="4304177"/>
              <a:chExt cx="1013079" cy="1089298"/>
            </a:xfrm>
          </p:grpSpPr>
          <p:sp>
            <p:nvSpPr>
              <p:cNvPr id="123" name="TextBox 91">
                <a:extLst>
                  <a:ext uri="{FF2B5EF4-FFF2-40B4-BE49-F238E27FC236}">
                    <a16:creationId xmlns:a16="http://schemas.microsoft.com/office/drawing/2014/main" xmlns="" id="{9166A61C-E01C-4248-BC9A-73FF9F67CBF2}"/>
                  </a:ext>
                </a:extLst>
              </p:cNvPr>
              <p:cNvSpPr txBox="1"/>
              <p:nvPr/>
            </p:nvSpPr>
            <p:spPr>
              <a:xfrm>
                <a:off x="1212283" y="4662755"/>
                <a:ext cx="1008733" cy="73072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 anchor="ctr">
                <a:noAutofit/>
              </a:bodyPr>
              <a:lstStyle>
                <a:defPPr>
                  <a:defRPr lang="bg-BG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algn="ctr"/>
                <a:endParaRPr lang="ko-KR" altLang="en-US" sz="675" dirty="0">
                  <a:latin typeface="+mj-ea"/>
                  <a:ea typeface="+mj-ea"/>
                </a:endParaRPr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xmlns="" id="{CB5BCA04-5BA3-4E91-860F-29E82E7EB52D}"/>
                  </a:ext>
                </a:extLst>
              </p:cNvPr>
              <p:cNvSpPr/>
              <p:nvPr/>
            </p:nvSpPr>
            <p:spPr>
              <a:xfrm>
                <a:off x="1274993" y="4785632"/>
                <a:ext cx="402320" cy="46984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bg-BG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675" dirty="0">
                    <a:solidFill>
                      <a:schemeClr val="tx1"/>
                    </a:solidFill>
                  </a:rPr>
                  <a:t>Monitor</a:t>
                </a: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xmlns="" id="{8A1F3BF5-7C7E-4C65-AAB2-6E493D7F1389}"/>
                  </a:ext>
                </a:extLst>
              </p:cNvPr>
              <p:cNvSpPr/>
              <p:nvPr/>
            </p:nvSpPr>
            <p:spPr>
              <a:xfrm>
                <a:off x="1207937" y="4304177"/>
                <a:ext cx="431102" cy="34629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bg-BG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 dirty="0"/>
                  <a:t>Output</a:t>
                </a:r>
                <a:endParaRPr lang="ko-KR" altLang="en-US" sz="900" dirty="0"/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xmlns="" id="{8DC3D834-072D-4234-B989-A82B0949C3AC}"/>
                  </a:ext>
                </a:extLst>
              </p:cNvPr>
              <p:cNvSpPr/>
              <p:nvPr/>
            </p:nvSpPr>
            <p:spPr>
              <a:xfrm>
                <a:off x="1740024" y="4790068"/>
                <a:ext cx="402320" cy="46097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bg-BG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675" dirty="0">
                    <a:solidFill>
                      <a:schemeClr val="tx1"/>
                    </a:solidFill>
                  </a:rPr>
                  <a:t>Speaker</a:t>
                </a:r>
              </a:p>
            </p:txBody>
          </p:sp>
        </p:grpSp>
        <p:pic>
          <p:nvPicPr>
            <p:cNvPr id="127" name="그림 126">
              <a:extLst>
                <a:ext uri="{FF2B5EF4-FFF2-40B4-BE49-F238E27FC236}">
                  <a16:creationId xmlns:a16="http://schemas.microsoft.com/office/drawing/2014/main" xmlns="" id="{000179DF-52C0-4FAA-9D93-0090E1047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3394" y="4344754"/>
              <a:ext cx="224431" cy="224431"/>
            </a:xfrm>
            <a:prstGeom prst="rect">
              <a:avLst/>
            </a:prstGeom>
          </p:spPr>
        </p:pic>
        <p:pic>
          <p:nvPicPr>
            <p:cNvPr id="128" name="그림 127">
              <a:extLst>
                <a:ext uri="{FF2B5EF4-FFF2-40B4-BE49-F238E27FC236}">
                  <a16:creationId xmlns:a16="http://schemas.microsoft.com/office/drawing/2014/main" xmlns="" id="{4DC92459-0297-404B-B2B2-EB5E6839C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394475" y="4356680"/>
              <a:ext cx="250637" cy="203677"/>
            </a:xfrm>
            <a:prstGeom prst="rect">
              <a:avLst/>
            </a:prstGeom>
          </p:spPr>
        </p:pic>
        <p:cxnSp>
          <p:nvCxnSpPr>
            <p:cNvPr id="106" name="연결선: 꺾임 105">
              <a:extLst>
                <a:ext uri="{FF2B5EF4-FFF2-40B4-BE49-F238E27FC236}">
                  <a16:creationId xmlns:a16="http://schemas.microsoft.com/office/drawing/2014/main" xmlns="" id="{49CE8488-CBF2-4B95-94F3-9F512C79111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098567" y="4220741"/>
              <a:ext cx="511686" cy="273594"/>
            </a:xfrm>
            <a:prstGeom prst="bentConnector3">
              <a:avLst>
                <a:gd name="adj1" fmla="val 4508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연결선: 꺾임 114">
              <a:extLst>
                <a:ext uri="{FF2B5EF4-FFF2-40B4-BE49-F238E27FC236}">
                  <a16:creationId xmlns:a16="http://schemas.microsoft.com/office/drawing/2014/main" xmlns="" id="{AD060D24-6B24-4327-8A92-5BD899CF79A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21589" y="4217354"/>
              <a:ext cx="511685" cy="280366"/>
            </a:xfrm>
            <a:prstGeom prst="bentConnector3">
              <a:avLst>
                <a:gd name="adj1" fmla="val 4553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xmlns="" id="{4DB2A3A7-96F8-46ED-88AB-2D6BEDC93E31}"/>
                </a:ext>
              </a:extLst>
            </p:cNvPr>
            <p:cNvCxnSpPr>
              <a:cxnSpLocks/>
            </p:cNvCxnSpPr>
            <p:nvPr/>
          </p:nvCxnSpPr>
          <p:spPr>
            <a:xfrm>
              <a:off x="3607928" y="1855808"/>
              <a:ext cx="0" cy="2761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8" name="그림 177">
              <a:extLst>
                <a:ext uri="{FF2B5EF4-FFF2-40B4-BE49-F238E27FC236}">
                  <a16:creationId xmlns:a16="http://schemas.microsoft.com/office/drawing/2014/main" xmlns="" id="{886361EB-123F-40DB-B270-F8EEF103D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938" b="91925" l="4255" r="95441">
                          <a14:foregroundMark x1="6079" y1="53416" x2="10334" y2="26087"/>
                          <a14:foregroundMark x1="4255" y1="32298" x2="16109" y2="11801"/>
                          <a14:foregroundMark x1="16109" y1="11801" x2="32523" y2="11180"/>
                          <a14:foregroundMark x1="32523" y1="11180" x2="81155" y2="31677"/>
                          <a14:foregroundMark x1="81155" y1="31677" x2="94225" y2="52174"/>
                          <a14:foregroundMark x1="94225" y1="52174" x2="87234" y2="81988"/>
                          <a14:foregroundMark x1="87234" y1="81988" x2="68693" y2="66460"/>
                          <a14:foregroundMark x1="68693" y1="66460" x2="77508" y2="65217"/>
                          <a14:foregroundMark x1="88146" y1="39130" x2="83283" y2="37267"/>
                          <a14:foregroundMark x1="4863" y1="30435" x2="10942" y2="16149"/>
                          <a14:foregroundMark x1="10030" y1="18634" x2="20669" y2="13043"/>
                          <a14:foregroundMark x1="80547" y1="31677" x2="93921" y2="46584"/>
                          <a14:foregroundMark x1="93921" y1="46584" x2="87234" y2="34783"/>
                          <a14:foregroundMark x1="84802" y1="31056" x2="95441" y2="38509"/>
                          <a14:foregroundMark x1="94833" y1="49689" x2="91793" y2="46584"/>
                          <a14:foregroundMark x1="75380" y1="88820" x2="91185" y2="89441"/>
                          <a14:foregroundMark x1="91185" y1="89441" x2="91185" y2="89441"/>
                          <a14:foregroundMark x1="86626" y1="91925" x2="16109" y2="68944"/>
                          <a14:foregroundMark x1="16109" y1="68944" x2="34043" y2="68323"/>
                          <a14:foregroundMark x1="34043" y1="68323" x2="15198" y2="63354"/>
                          <a14:foregroundMark x1="15198" y1="63354" x2="68389" y2="86957"/>
                          <a14:foregroundMark x1="68389" y1="86957" x2="61398" y2="8385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546100" y="1653688"/>
              <a:ext cx="364553" cy="178399"/>
            </a:xfrm>
            <a:prstGeom prst="rect">
              <a:avLst/>
            </a:prstGeom>
          </p:spPr>
        </p:pic>
        <p:sp>
          <p:nvSpPr>
            <p:cNvPr id="179" name="TextBox 247">
              <a:extLst>
                <a:ext uri="{FF2B5EF4-FFF2-40B4-BE49-F238E27FC236}">
                  <a16:creationId xmlns:a16="http://schemas.microsoft.com/office/drawing/2014/main" xmlns="" id="{533F351A-A801-4DAB-A65E-3F4CB4287824}"/>
                </a:ext>
              </a:extLst>
            </p:cNvPr>
            <p:cNvSpPr txBox="1"/>
            <p:nvPr/>
          </p:nvSpPr>
          <p:spPr>
            <a:xfrm>
              <a:off x="3485884" y="1497700"/>
              <a:ext cx="44590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bg-BG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r>
                <a:rPr lang="en-US" altLang="ko-KR" sz="450" dirty="0"/>
                <a:t>Leap Motion</a:t>
              </a:r>
              <a:endParaRPr lang="ko-KR" altLang="en-US" sz="450" dirty="0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6E319A5C-ECCB-4A45-A56F-F9DE22A4CD49}"/>
              </a:ext>
            </a:extLst>
          </p:cNvPr>
          <p:cNvSpPr txBox="1"/>
          <p:nvPr/>
        </p:nvSpPr>
        <p:spPr bwMode="auto">
          <a:xfrm>
            <a:off x="136910" y="267284"/>
            <a:ext cx="49458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시스템 구성도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966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8"/>
          <p:cNvSpPr>
            <a:spLocks noChangeShapeType="1"/>
          </p:cNvSpPr>
          <p:nvPr/>
        </p:nvSpPr>
        <p:spPr>
          <a:xfrm flipV="1">
            <a:off x="130176" y="762001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  <a:effectLst/>
        </p:spPr>
        <p:txBody>
          <a:bodyPr wrap="square" lIns="0" tIns="0" rIns="0" bIns="0" anchor="ctr"/>
          <a:lstStyle/>
          <a:p>
            <a:pPr>
              <a:defRPr lang="ko-KR"/>
            </a:pPr>
            <a:endParaRPr lang="es-ES" sz="5600" dirty="0">
              <a:effectLst>
                <a:outerShdw blurRad="38100" dist="38100" dir="2700000" algn="tl">
                  <a:srgbClr val="DDDDDD"/>
                </a:outerShdw>
              </a:effectLst>
              <a:latin typeface="Gill Sans"/>
              <a:ea typeface="ＭＳ Ｐゴシック"/>
              <a:sym typeface="Gill San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20F0BB82-CF1E-40B7-90CB-40EEE0C21C42}"/>
              </a:ext>
            </a:extLst>
          </p:cNvPr>
          <p:cNvSpPr txBox="1"/>
          <p:nvPr/>
        </p:nvSpPr>
        <p:spPr bwMode="auto">
          <a:xfrm>
            <a:off x="130175" y="268288"/>
            <a:ext cx="49458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Drum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추가 진행 사항 </a:t>
            </a:r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(1)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5F8C547-E0D6-4154-BCF1-3A39A3F0ABFF}"/>
              </a:ext>
            </a:extLst>
          </p:cNvPr>
          <p:cNvSpPr txBox="1"/>
          <p:nvPr/>
        </p:nvSpPr>
        <p:spPr>
          <a:xfrm>
            <a:off x="130174" y="821074"/>
            <a:ext cx="9013826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‘Customizing</a:t>
            </a:r>
            <a:r>
              <a:rPr lang="ko-KR" altLang="en-US" sz="1100" b="1" dirty="0"/>
              <a:t>한 드럼 스틱 조작‘</a:t>
            </a:r>
            <a:endParaRPr lang="en-US" altLang="ko-KR" sz="1100" b="1" dirty="0"/>
          </a:p>
          <a:p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000" dirty="0"/>
              <a:t>기존 드럼 스틱 조작 방법 </a:t>
            </a:r>
            <a:r>
              <a:rPr lang="en-US" altLang="ko-KR" sz="1000" dirty="0"/>
              <a:t>: </a:t>
            </a:r>
            <a:r>
              <a:rPr lang="ko-KR" altLang="en-US" sz="1000" dirty="0"/>
              <a:t>손 객체의 </a:t>
            </a:r>
            <a:r>
              <a:rPr lang="en-US" altLang="ko-KR" sz="1000" dirty="0"/>
              <a:t>‘palm’</a:t>
            </a:r>
            <a:r>
              <a:rPr lang="ko-KR" altLang="en-US" sz="1000" dirty="0"/>
              <a:t>에 해당하는 좌표에 상대적인 위치 좌표를 갖는 스틱 생성</a:t>
            </a:r>
            <a:endParaRPr lang="en-US" altLang="ko-KR" sz="1000" dirty="0"/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altLang="ko-KR" sz="10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000" dirty="0"/>
              <a:t>변경된 드럼 스틱 조작 방법</a:t>
            </a:r>
            <a:r>
              <a:rPr lang="en-US" altLang="ko-KR" sz="1000" dirty="0"/>
              <a:t>: </a:t>
            </a:r>
            <a:r>
              <a:rPr lang="ko-KR" altLang="en-US" sz="1100" dirty="0"/>
              <a:t> 스틱의 생성 좌표를 고정하여</a:t>
            </a:r>
            <a:r>
              <a:rPr lang="en-US" altLang="ko-KR" sz="1100" dirty="0"/>
              <a:t>, </a:t>
            </a:r>
            <a:r>
              <a:rPr lang="ko-KR" altLang="en-US" sz="1100" dirty="0"/>
              <a:t>사용자가 원하는 방향과 위치에 스틱을 생성할 수 있도록 하여 맞춤 연주가 가능하다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pic>
        <p:nvPicPr>
          <p:cNvPr id="4" name="드럼스틱">
            <a:hlinkClick r:id="" action="ppaction://media"/>
            <a:extLst>
              <a:ext uri="{FF2B5EF4-FFF2-40B4-BE49-F238E27FC236}">
                <a16:creationId xmlns="" xmlns:a16="http://schemas.microsoft.com/office/drawing/2014/main" id="{80AF97D0-E171-4FCE-A810-EDE0EFBA3C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4167" y="1820136"/>
            <a:ext cx="5200706" cy="291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522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8"/>
          <p:cNvSpPr>
            <a:spLocks noChangeShapeType="1"/>
          </p:cNvSpPr>
          <p:nvPr/>
        </p:nvSpPr>
        <p:spPr>
          <a:xfrm flipV="1">
            <a:off x="130176" y="762001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  <a:effectLst/>
        </p:spPr>
        <p:txBody>
          <a:bodyPr wrap="square" lIns="0" tIns="0" rIns="0" bIns="0" anchor="ctr"/>
          <a:lstStyle/>
          <a:p>
            <a:pPr>
              <a:defRPr lang="ko-KR"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/>
              <a:ea typeface="ＭＳ Ｐゴシック"/>
              <a:sym typeface="Gill San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30175" y="268288"/>
            <a:ext cx="49458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 lang="ko-KR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Drum </a:t>
            </a:r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추가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진행 사항 </a:t>
            </a:r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(2)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27348" y="887052"/>
            <a:ext cx="7812868" cy="1605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100" b="1" dirty="0">
                <a:latin typeface="+mn-ea"/>
                <a:cs typeface="맑은 고딕"/>
              </a:rPr>
              <a:t>‘Arduino</a:t>
            </a:r>
            <a:r>
              <a:rPr lang="ko-KR" altLang="en-US" sz="1100" b="1" dirty="0">
                <a:latin typeface="+mn-ea"/>
                <a:cs typeface="맑은 고딕"/>
              </a:rPr>
              <a:t>를 이용한 드럼의 </a:t>
            </a:r>
            <a:r>
              <a:rPr lang="en-US" altLang="ko-KR" sz="1100" b="1" dirty="0">
                <a:latin typeface="+mn-ea"/>
                <a:cs typeface="맑은 고딕"/>
              </a:rPr>
              <a:t>Kick Sound </a:t>
            </a:r>
            <a:r>
              <a:rPr lang="ko-KR" altLang="en-US" sz="1100" b="1" dirty="0">
                <a:latin typeface="+mn-ea"/>
                <a:cs typeface="맑은 고딕"/>
              </a:rPr>
              <a:t>제어</a:t>
            </a:r>
            <a:r>
              <a:rPr lang="en-US" altLang="ko-KR" sz="1100" b="1" dirty="0">
                <a:latin typeface="+mn-ea"/>
                <a:cs typeface="맑은 고딕"/>
              </a:rPr>
              <a:t>’</a:t>
            </a:r>
          </a:p>
          <a:p>
            <a:pPr lvl="0">
              <a:defRPr lang="ko-KR" altLang="en-US"/>
            </a:pPr>
            <a:endParaRPr lang="en-US" altLang="ko-KR" sz="1100" dirty="0">
              <a:latin typeface="+mn-ea"/>
              <a:cs typeface="맑은 고딕"/>
            </a:endParaRPr>
          </a:p>
          <a:p>
            <a:pPr marL="185000" lvl="0" indent="-185000" latinLnBrk="1">
              <a:buAutoNum type="arabicPeriod"/>
              <a:defRPr lang="ko-KR" altLang="en-US"/>
            </a:pPr>
            <a:r>
              <a:rPr lang="ko-KR" altLang="en-US" sz="1100" dirty="0">
                <a:latin typeface="맑은 고딕"/>
                <a:cs typeface="맑은 고딕"/>
              </a:rPr>
              <a:t>Unity와, Arduino에서 각각 Connection을 Open한다.</a:t>
            </a:r>
          </a:p>
          <a:p>
            <a:pPr marL="185000" lvl="0" indent="-185000" latinLnBrk="1">
              <a:buAutoNum type="arabicPeriod"/>
              <a:defRPr lang="ko-KR" altLang="en-US"/>
            </a:pPr>
            <a:endParaRPr lang="ko-KR" altLang="en-US" sz="1100" dirty="0">
              <a:latin typeface="맑은 고딕"/>
              <a:cs typeface="맑은 고딕"/>
            </a:endParaRPr>
          </a:p>
          <a:p>
            <a:pPr marL="185000" indent="-185000" latinLnBrk="1">
              <a:buAutoNum type="arabicPeriod"/>
              <a:defRPr lang="ko-KR" altLang="en-US"/>
            </a:pPr>
            <a:r>
              <a:rPr lang="ko-KR" altLang="en-US" sz="1100" dirty="0">
                <a:latin typeface="맑은 고딕"/>
                <a:cs typeface="맑은 고딕"/>
              </a:rPr>
              <a:t>Unity → Arduino : MyDevice.Write(comm_start_msg)</a:t>
            </a:r>
            <a:r>
              <a:rPr lang="ko-KR" altLang="en-US" sz="1100" dirty="0" err="1">
                <a:latin typeface="맑은 고딕"/>
                <a:cs typeface="맑은 고딕"/>
              </a:rPr>
              <a:t>를</a:t>
            </a:r>
            <a:r>
              <a:rPr lang="ko-KR" altLang="en-US" sz="1100" dirty="0">
                <a:latin typeface="맑은 고딕"/>
                <a:cs typeface="맑은 고딕"/>
              </a:rPr>
              <a:t> 통해 Serial communication의 시작을 알린다.</a:t>
            </a:r>
          </a:p>
          <a:p>
            <a:pPr marL="185000" indent="-185000" latinLnBrk="1">
              <a:buAutoNum type="arabicPeriod"/>
              <a:defRPr lang="ko-KR" altLang="en-US"/>
            </a:pPr>
            <a:endParaRPr lang="ko-KR" altLang="en-US" sz="1100" dirty="0">
              <a:latin typeface="맑은 고딕"/>
              <a:cs typeface="맑은 고딕"/>
            </a:endParaRPr>
          </a:p>
          <a:p>
            <a:pPr marL="185000" indent="-185000" latinLnBrk="1">
              <a:buAutoNum type="arabicPeriod"/>
              <a:defRPr lang="ko-KR" altLang="en-US"/>
            </a:pPr>
            <a:r>
              <a:rPr lang="ko-KR" altLang="en-US" sz="1100" dirty="0">
                <a:latin typeface="맑은 고딕"/>
                <a:cs typeface="맑은 고딕"/>
              </a:rPr>
              <a:t>Arduino → Unity : Serial.SendData(FSR_Value)</a:t>
            </a:r>
            <a:r>
              <a:rPr lang="ko-KR" altLang="en-US" sz="1100" dirty="0" err="1">
                <a:latin typeface="맑은 고딕"/>
                <a:cs typeface="맑은 고딕"/>
              </a:rPr>
              <a:t>를</a:t>
            </a:r>
            <a:r>
              <a:rPr lang="ko-KR" altLang="en-US" sz="1100" dirty="0">
                <a:latin typeface="맑은 고딕"/>
                <a:cs typeface="맑은 고딕"/>
              </a:rPr>
              <a:t> loop()에서 data를 보낸다.</a:t>
            </a:r>
          </a:p>
          <a:p>
            <a:pPr marL="185000" indent="-185000" latinLnBrk="1">
              <a:buAutoNum type="arabicPeriod"/>
              <a:defRPr lang="ko-KR" altLang="en-US"/>
            </a:pPr>
            <a:endParaRPr lang="ko-KR" altLang="en-US" sz="1100" dirty="0">
              <a:latin typeface="맑은 고딕"/>
              <a:cs typeface="맑은 고딕"/>
            </a:endParaRPr>
          </a:p>
          <a:p>
            <a:pPr marL="185000" indent="-185000" latinLnBrk="1">
              <a:buAutoNum type="arabicPeriod"/>
              <a:defRPr lang="ko-KR" altLang="en-US"/>
            </a:pPr>
            <a:r>
              <a:rPr lang="ko-KR" altLang="en-US" sz="1100" dirty="0">
                <a:latin typeface="맑은 고딕"/>
                <a:cs typeface="맑은 고딕"/>
              </a:rPr>
              <a:t>Unity : FSR_Value를 mapping하여 volume 조절 후 Sound 출력한다.</a:t>
            </a:r>
          </a:p>
        </p:txBody>
      </p:sp>
      <p:pic>
        <p:nvPicPr>
          <p:cNvPr id="6" name="그림 5" descr="EMB000047608ccd"/>
          <p:cNvPicPr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52517" y="3805346"/>
            <a:ext cx="2251095" cy="667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2063552" y="3578291"/>
            <a:ext cx="557224" cy="426773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11624" y="2636912"/>
            <a:ext cx="6366902" cy="198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83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8"/>
          <p:cNvSpPr>
            <a:spLocks noChangeShapeType="1"/>
          </p:cNvSpPr>
          <p:nvPr/>
        </p:nvSpPr>
        <p:spPr>
          <a:xfrm flipV="1">
            <a:off x="130176" y="762001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  <a:effectLst/>
        </p:spPr>
        <p:txBody>
          <a:bodyPr wrap="square" lIns="0" tIns="0" rIns="0" bIns="0" anchor="ctr"/>
          <a:lstStyle/>
          <a:p>
            <a:pPr>
              <a:defRPr lang="ko-KR"/>
            </a:pPr>
            <a:endParaRPr lang="es-ES" sz="5600" dirty="0">
              <a:effectLst>
                <a:outerShdw blurRad="38100" dist="38100" dir="2700000" algn="tl">
                  <a:srgbClr val="DDDDDD"/>
                </a:outerShdw>
              </a:effectLst>
              <a:latin typeface="Gill Sans"/>
              <a:ea typeface="ＭＳ Ｐゴシック"/>
              <a:sym typeface="Gill San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20F0BB82-CF1E-40B7-90CB-40EEE0C21C42}"/>
              </a:ext>
            </a:extLst>
          </p:cNvPr>
          <p:cNvSpPr txBox="1"/>
          <p:nvPr/>
        </p:nvSpPr>
        <p:spPr bwMode="auto">
          <a:xfrm>
            <a:off x="130175" y="268288"/>
            <a:ext cx="49458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Keyboard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세부 </a:t>
            </a:r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변경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사항 </a:t>
            </a:r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(1)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0175" y="843558"/>
            <a:ext cx="1944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+mj-ea"/>
                <a:ea typeface="+mj-ea"/>
              </a:rPr>
              <a:t>‘Keyboard </a:t>
            </a:r>
            <a:r>
              <a:rPr lang="ko-KR" altLang="en-US" sz="1100" b="1" dirty="0" smtClean="0">
                <a:latin typeface="+mj-ea"/>
                <a:ea typeface="+mj-ea"/>
              </a:rPr>
              <a:t>연주 안정화</a:t>
            </a:r>
            <a:r>
              <a:rPr lang="en-US" altLang="ko-KR" sz="1100" b="1" dirty="0" smtClean="0">
                <a:latin typeface="+mj-ea"/>
                <a:ea typeface="+mj-ea"/>
              </a:rPr>
              <a:t>’</a:t>
            </a:r>
            <a:endParaRPr lang="en-US" altLang="ko-KR" sz="1100" b="1" dirty="0">
              <a:latin typeface="+mj-ea"/>
              <a:ea typeface="+mj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203" y="981852"/>
            <a:ext cx="2448272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1520" y="1203598"/>
            <a:ext cx="5976664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n-US" altLang="ko-KR" sz="1050" dirty="0" smtClean="0"/>
              <a:t>Leap motion </a:t>
            </a:r>
            <a:r>
              <a:rPr lang="ko-KR" altLang="en-US" sz="1050" dirty="0" smtClean="0"/>
              <a:t>인식 방식 변경</a:t>
            </a:r>
            <a:endParaRPr lang="en-US" altLang="ko-KR" sz="1050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sz="1050" dirty="0" smtClean="0"/>
          </a:p>
          <a:p>
            <a:r>
              <a:rPr lang="ko-KR" altLang="en-US" sz="1050" dirty="0" smtClean="0"/>
              <a:t>책상에 </a:t>
            </a:r>
            <a:r>
              <a:rPr lang="en-US" altLang="ko-KR" sz="1050" dirty="0" smtClean="0"/>
              <a:t>Leap motion</a:t>
            </a:r>
            <a:r>
              <a:rPr lang="ko-KR" altLang="en-US" sz="1050" dirty="0" smtClean="0"/>
              <a:t>을 두고 허공에서 연주하는 방식</a:t>
            </a:r>
            <a:r>
              <a:rPr lang="en-US" altLang="ko-KR" sz="1050" dirty="0" smtClean="0"/>
              <a:t>(Desktop mode) </a:t>
            </a:r>
            <a:r>
              <a:rPr lang="ko-KR" altLang="en-US" sz="1050" dirty="0" smtClean="0"/>
              <a:t>에서 공중에 </a:t>
            </a:r>
            <a:r>
              <a:rPr lang="en-US" altLang="ko-KR" sz="1050" dirty="0" smtClean="0"/>
              <a:t>Leap motion</a:t>
            </a:r>
            <a:r>
              <a:rPr lang="ko-KR" altLang="en-US" sz="1050" dirty="0" smtClean="0"/>
              <a:t>을 두고 책상을 쳐서 연주하는 방식</a:t>
            </a:r>
            <a:r>
              <a:rPr lang="en-US" altLang="ko-KR" sz="1050" dirty="0" smtClean="0"/>
              <a:t>(Head Mounted)</a:t>
            </a:r>
            <a:r>
              <a:rPr lang="ko-KR" altLang="en-US" sz="1050" dirty="0" smtClean="0"/>
              <a:t>으로 변경하여 사용자가 건반 악기 연주에 편리하도록 수정하였다</a:t>
            </a:r>
            <a:r>
              <a:rPr lang="en-US" altLang="ko-KR" sz="1050" dirty="0" smtClean="0"/>
              <a:t>. </a:t>
            </a:r>
            <a:r>
              <a:rPr lang="ko-KR" altLang="en-US" sz="1050" dirty="0"/>
              <a:t> </a:t>
            </a:r>
            <a:r>
              <a:rPr lang="ko-KR" altLang="en-US" sz="1050" dirty="0" smtClean="0"/>
              <a:t>이 때 </a:t>
            </a:r>
            <a:r>
              <a:rPr lang="en-US" altLang="ko-KR" sz="1050" dirty="0" smtClean="0"/>
              <a:t>Leap motion</a:t>
            </a:r>
            <a:r>
              <a:rPr lang="ko-KR" altLang="en-US" sz="1050" dirty="0" smtClean="0"/>
              <a:t>을 공중에서 안정적으로 위치시키기 위해 </a:t>
            </a:r>
            <a:r>
              <a:rPr lang="ko-KR" altLang="en-US" sz="1050" dirty="0" err="1" smtClean="0"/>
              <a:t>거치대를</a:t>
            </a:r>
            <a:r>
              <a:rPr lang="ko-KR" altLang="en-US" sz="1050" dirty="0" smtClean="0"/>
              <a:t> 사용한다</a:t>
            </a:r>
            <a:r>
              <a:rPr lang="en-US" altLang="ko-KR" sz="1050" dirty="0" smtClean="0"/>
              <a:t>.</a:t>
            </a:r>
            <a:r>
              <a:rPr lang="ko-KR" altLang="en-US" sz="1050" dirty="0" smtClean="0"/>
              <a:t> </a:t>
            </a:r>
            <a:endParaRPr lang="en-US" altLang="ko-KR" sz="1050" dirty="0" smtClean="0"/>
          </a:p>
          <a:p>
            <a:endParaRPr lang="en-US" altLang="ko-KR" sz="1050" dirty="0"/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050" dirty="0" smtClean="0"/>
              <a:t>연주 구현 방식 변경</a:t>
            </a:r>
            <a:endParaRPr lang="en-US" altLang="ko-KR" sz="1050" dirty="0" smtClean="0"/>
          </a:p>
          <a:p>
            <a:endParaRPr lang="en-US" altLang="ko-KR" sz="1050" dirty="0"/>
          </a:p>
          <a:p>
            <a:r>
              <a:rPr lang="ko-KR" altLang="en-US" sz="1050" dirty="0" smtClean="0"/>
              <a:t>기존의 방식 </a:t>
            </a:r>
            <a:r>
              <a:rPr lang="en-US" altLang="ko-KR" sz="1050" dirty="0" smtClean="0"/>
              <a:t>: </a:t>
            </a:r>
            <a:r>
              <a:rPr lang="ko-KR" altLang="en-US" sz="1050" dirty="0" smtClean="0"/>
              <a:t>손과 충돌이 일어났을 때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건반의 각도가 특정 값 이상으로 변경되면 소리가 나는 방식</a:t>
            </a:r>
            <a:endParaRPr lang="en-US" altLang="ko-KR" sz="1050" dirty="0" smtClean="0"/>
          </a:p>
          <a:p>
            <a:endParaRPr lang="en-US" altLang="ko-KR" sz="1050" dirty="0" smtClean="0"/>
          </a:p>
          <a:p>
            <a:r>
              <a:rPr lang="en-US" altLang="ko-KR" sz="1050" dirty="0" smtClean="0"/>
              <a:t>                        </a:t>
            </a:r>
            <a:r>
              <a:rPr lang="ko-KR" altLang="en-US" sz="1050" dirty="0" smtClean="0"/>
              <a:t>건반이 눌린 상태여도 충돌로 인지가 안되면 소리가 나지 않음</a:t>
            </a:r>
            <a:r>
              <a:rPr lang="en-US" altLang="ko-KR" sz="1050" dirty="0" smtClean="0"/>
              <a:t> </a:t>
            </a:r>
            <a:r>
              <a:rPr lang="en-US" altLang="ko-KR" sz="1050" dirty="0"/>
              <a:t>(</a:t>
            </a:r>
            <a:r>
              <a:rPr lang="ko-KR" altLang="en-US" sz="1050" dirty="0"/>
              <a:t>충돌 감지의 </a:t>
            </a:r>
            <a:r>
              <a:rPr lang="en-US" altLang="ko-KR" sz="1050" dirty="0"/>
              <a:t>delay </a:t>
            </a:r>
            <a:r>
              <a:rPr lang="ko-KR" altLang="en-US" sz="1050" dirty="0"/>
              <a:t>존재</a:t>
            </a:r>
            <a:r>
              <a:rPr lang="en-US" altLang="ko-KR" sz="1050" dirty="0"/>
              <a:t>) </a:t>
            </a:r>
            <a:endParaRPr lang="en-US" altLang="ko-KR" sz="1050" dirty="0" smtClean="0"/>
          </a:p>
          <a:p>
            <a:r>
              <a:rPr lang="en-US" altLang="ko-KR" sz="1050" dirty="0"/>
              <a:t> </a:t>
            </a:r>
            <a:r>
              <a:rPr lang="en-US" altLang="ko-KR" sz="1050" dirty="0" smtClean="0"/>
              <a:t>                       </a:t>
            </a:r>
            <a:r>
              <a:rPr lang="ko-KR" altLang="en-US" sz="1050" dirty="0" err="1" smtClean="0"/>
              <a:t>충돌점이</a:t>
            </a:r>
            <a:r>
              <a:rPr lang="ko-KR" altLang="en-US" sz="1050" dirty="0" smtClean="0"/>
              <a:t> 모호해서 주변의 건반이 동시에 눌림</a:t>
            </a:r>
            <a:endParaRPr lang="en-US" altLang="ko-KR" sz="1050" dirty="0" smtClean="0"/>
          </a:p>
          <a:p>
            <a:r>
              <a:rPr lang="en-US" altLang="ko-KR" sz="1050" dirty="0" smtClean="0"/>
              <a:t>                          </a:t>
            </a:r>
          </a:p>
          <a:p>
            <a:endParaRPr lang="en-US" altLang="ko-KR" sz="1050" dirty="0" smtClean="0"/>
          </a:p>
          <a:p>
            <a:r>
              <a:rPr lang="ko-KR" altLang="en-US" sz="1050" dirty="0" smtClean="0"/>
              <a:t>변경된 방식 </a:t>
            </a:r>
            <a:r>
              <a:rPr lang="en-US" altLang="ko-KR" sz="1050" dirty="0" smtClean="0"/>
              <a:t>: </a:t>
            </a:r>
            <a:r>
              <a:rPr lang="ko-KR" altLang="en-US" sz="1050" dirty="0" smtClean="0"/>
              <a:t>손에 눌려 건반의 각도가 특정 값 이상으로 변경되었을 때 소리가 나는 방식</a:t>
            </a:r>
            <a:endParaRPr lang="en-US" altLang="ko-KR" sz="1050" dirty="0" smtClean="0"/>
          </a:p>
          <a:p>
            <a:r>
              <a:rPr lang="en-US" altLang="ko-KR" sz="1050" dirty="0"/>
              <a:t> </a:t>
            </a:r>
            <a:r>
              <a:rPr lang="en-US" altLang="ko-KR" sz="1050" dirty="0" smtClean="0"/>
              <a:t>                         </a:t>
            </a:r>
            <a:r>
              <a:rPr lang="ko-KR" altLang="en-US" sz="1050" dirty="0" smtClean="0"/>
              <a:t>건반의 </a:t>
            </a:r>
            <a:r>
              <a:rPr lang="en-US" altLang="ko-KR" sz="1050" dirty="0" smtClean="0"/>
              <a:t>Collider</a:t>
            </a:r>
            <a:r>
              <a:rPr lang="ko-KR" altLang="en-US" sz="1050" dirty="0" smtClean="0"/>
              <a:t>를 조절하여 연주 시에 간섭을 최소화 </a:t>
            </a:r>
            <a:endParaRPr lang="en-US" altLang="ko-KR" sz="1050" dirty="0" smtClean="0"/>
          </a:p>
          <a:p>
            <a:r>
              <a:rPr lang="en-US" altLang="ko-KR" sz="1050" dirty="0" smtClean="0"/>
              <a:t>                         </a:t>
            </a:r>
          </a:p>
          <a:p>
            <a:r>
              <a:rPr lang="en-US" altLang="ko-KR" sz="1050" dirty="0" smtClean="0"/>
              <a:t>                        </a:t>
            </a:r>
            <a:r>
              <a:rPr lang="ko-KR" altLang="en-US" sz="1050" dirty="0" smtClean="0"/>
              <a:t>건반을 눌렀을 때 자연스럽고 정확하게 소리가 남</a:t>
            </a:r>
            <a:endParaRPr lang="en-US" altLang="ko-KR" sz="1050" dirty="0" smtClean="0"/>
          </a:p>
        </p:txBody>
      </p:sp>
      <p:sp>
        <p:nvSpPr>
          <p:cNvPr id="5" name="오른쪽 화살표 4"/>
          <p:cNvSpPr/>
          <p:nvPr/>
        </p:nvSpPr>
        <p:spPr bwMode="auto">
          <a:xfrm>
            <a:off x="734361" y="2871136"/>
            <a:ext cx="245362" cy="144016"/>
          </a:xfrm>
          <a:prstGeom prst="rightArrow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 bwMode="auto">
          <a:xfrm>
            <a:off x="734361" y="3962988"/>
            <a:ext cx="245362" cy="144016"/>
          </a:xfrm>
          <a:prstGeom prst="rightArrow">
            <a:avLst/>
          </a:prstGeom>
          <a:solidFill>
            <a:srgbClr val="FF0000"/>
          </a:solidFill>
          <a:ln>
            <a:noFill/>
          </a:ln>
          <a:extLst/>
        </p:spPr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3311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8"/>
          <p:cNvSpPr>
            <a:spLocks noChangeShapeType="1"/>
          </p:cNvSpPr>
          <p:nvPr/>
        </p:nvSpPr>
        <p:spPr>
          <a:xfrm flipV="1">
            <a:off x="130176" y="762001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  <a:effectLst/>
        </p:spPr>
        <p:txBody>
          <a:bodyPr wrap="square" lIns="0" tIns="0" rIns="0" bIns="0" anchor="ctr"/>
          <a:lstStyle/>
          <a:p>
            <a:pPr>
              <a:defRPr lang="ko-KR"/>
            </a:pPr>
            <a:endParaRPr lang="es-ES" sz="5600" dirty="0">
              <a:effectLst>
                <a:outerShdw blurRad="38100" dist="38100" dir="2700000" algn="tl">
                  <a:srgbClr val="DDDDDD"/>
                </a:outerShdw>
              </a:effectLst>
              <a:latin typeface="Gill Sans"/>
              <a:ea typeface="ＭＳ Ｐゴシック"/>
              <a:sym typeface="Gill San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20F0BB82-CF1E-40B7-90CB-40EEE0C21C42}"/>
              </a:ext>
            </a:extLst>
          </p:cNvPr>
          <p:cNvSpPr txBox="1"/>
          <p:nvPr/>
        </p:nvSpPr>
        <p:spPr bwMode="auto">
          <a:xfrm>
            <a:off x="130175" y="268288"/>
            <a:ext cx="49458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Keyboard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세부 </a:t>
            </a:r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변경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사항 </a:t>
            </a:r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(2)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0176" y="1102148"/>
            <a:ext cx="47525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+mj-ea"/>
                <a:ea typeface="+mj-ea"/>
              </a:rPr>
              <a:t>‘</a:t>
            </a:r>
            <a:r>
              <a:rPr lang="ko-KR" altLang="en-US" sz="1100" b="1" dirty="0" smtClean="0">
                <a:latin typeface="+mj-ea"/>
                <a:ea typeface="+mj-ea"/>
              </a:rPr>
              <a:t>키보드 다양한 사운드 구현</a:t>
            </a:r>
            <a:r>
              <a:rPr lang="en-US" altLang="ko-KR" sz="1100" b="1" dirty="0" smtClean="0">
                <a:latin typeface="+mj-ea"/>
                <a:ea typeface="+mj-ea"/>
              </a:rPr>
              <a:t>’</a:t>
            </a:r>
            <a:endParaRPr lang="en-US" altLang="ko-KR" sz="1050" b="1" dirty="0">
              <a:latin typeface="+mj-ea"/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7" y="1491630"/>
            <a:ext cx="3507623" cy="2108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521" y="1551749"/>
            <a:ext cx="51845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n-US" altLang="ko-KR" sz="1050" dirty="0" smtClean="0"/>
              <a:t>Electric Piano</a:t>
            </a:r>
            <a:r>
              <a:rPr lang="ko-KR" altLang="en-US" sz="1050" dirty="0" smtClean="0"/>
              <a:t>와 </a:t>
            </a:r>
            <a:r>
              <a:rPr lang="en-US" altLang="ko-KR" sz="1050" dirty="0" smtClean="0"/>
              <a:t>Classic Piano</a:t>
            </a:r>
          </a:p>
          <a:p>
            <a:pPr marL="171450" indent="-171450">
              <a:buFont typeface="Arial" pitchFamily="34" charset="0"/>
              <a:buChar char="•"/>
            </a:pPr>
            <a:endParaRPr lang="en-US" altLang="ko-KR" sz="1050" dirty="0"/>
          </a:p>
          <a:p>
            <a:r>
              <a:rPr lang="ko-KR" altLang="en-US" sz="1050" dirty="0" smtClean="0"/>
              <a:t>기존의 </a:t>
            </a:r>
            <a:r>
              <a:rPr lang="en-US" altLang="ko-KR" sz="1050" dirty="0" smtClean="0"/>
              <a:t>Classic Piano </a:t>
            </a:r>
            <a:r>
              <a:rPr lang="ko-KR" altLang="en-US" sz="1050" dirty="0" smtClean="0"/>
              <a:t>사운드뿐 아니라 </a:t>
            </a:r>
            <a:r>
              <a:rPr lang="en-US" altLang="ko-KR" sz="1050" dirty="0" smtClean="0"/>
              <a:t>Electric Piano</a:t>
            </a:r>
            <a:r>
              <a:rPr lang="ko-KR" altLang="en-US" sz="1050" dirty="0" smtClean="0"/>
              <a:t>를 추가하여 사용자가 선택해서 연주하게끔  구현했다</a:t>
            </a:r>
            <a:r>
              <a:rPr lang="en-US" altLang="ko-KR" sz="1050" dirty="0" smtClean="0"/>
              <a:t>.</a:t>
            </a:r>
          </a:p>
          <a:p>
            <a:endParaRPr lang="en-US" altLang="ko-KR" sz="1050" dirty="0"/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050" dirty="0" smtClean="0"/>
              <a:t>Synthesizer</a:t>
            </a:r>
          </a:p>
          <a:p>
            <a:endParaRPr lang="en-US" altLang="ko-KR" sz="1050" dirty="0" smtClean="0"/>
          </a:p>
          <a:p>
            <a:r>
              <a:rPr lang="ko-KR" altLang="en-US" sz="1050" dirty="0" smtClean="0"/>
              <a:t>각 음에 맞는 주파수를 설정하여 건반을 쳤을 때 지정된 </a:t>
            </a:r>
            <a:r>
              <a:rPr lang="en-US" altLang="ko-KR" sz="1050" dirty="0" smtClean="0"/>
              <a:t>.wav</a:t>
            </a:r>
            <a:r>
              <a:rPr lang="ko-KR" altLang="en-US" sz="1050" dirty="0" smtClean="0"/>
              <a:t> 파일이 재생되는 것이 아닌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 </a:t>
            </a:r>
            <a:r>
              <a:rPr lang="en-US" altLang="ko-KR" sz="1050" dirty="0" smtClean="0"/>
              <a:t>Sine wave, Square wave, Triangle wave</a:t>
            </a:r>
            <a:r>
              <a:rPr lang="ko-KR" altLang="en-US" sz="1050" dirty="0" smtClean="0"/>
              <a:t>중 사용자가 원하는 </a:t>
            </a:r>
            <a:r>
              <a:rPr lang="en-US" altLang="ko-KR" sz="1050" dirty="0" smtClean="0"/>
              <a:t>wave</a:t>
            </a:r>
            <a:r>
              <a:rPr lang="ko-KR" altLang="en-US" sz="1050" dirty="0" smtClean="0"/>
              <a:t>형식으로 건반을 치도록 구현했다</a:t>
            </a:r>
            <a:r>
              <a:rPr lang="en-US" altLang="ko-KR" sz="1050" dirty="0" smtClean="0"/>
              <a:t>. Wave</a:t>
            </a:r>
            <a:r>
              <a:rPr lang="ko-KR" altLang="en-US" sz="1050" dirty="0" smtClean="0"/>
              <a:t>의 위상이나 주기를 조정하여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사용자가 소리를 </a:t>
            </a:r>
            <a:r>
              <a:rPr lang="en-US" altLang="ko-KR" sz="1050" dirty="0" smtClean="0"/>
              <a:t>customize</a:t>
            </a:r>
            <a:r>
              <a:rPr lang="ko-KR" altLang="en-US" sz="1050" dirty="0" smtClean="0"/>
              <a:t>할 수 있도록 기능을 구현했다</a:t>
            </a:r>
            <a:r>
              <a:rPr lang="en-US" altLang="ko-KR" sz="1050" dirty="0" smtClean="0"/>
              <a:t>.</a:t>
            </a:r>
            <a:endParaRPr lang="en-US" altLang="ko-KR" sz="1050" dirty="0"/>
          </a:p>
          <a:p>
            <a:r>
              <a:rPr lang="ko-KR" altLang="en-US" sz="1050" dirty="0" smtClean="0"/>
              <a:t> 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4104951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8"/>
          <p:cNvSpPr>
            <a:spLocks noChangeShapeType="1"/>
          </p:cNvSpPr>
          <p:nvPr/>
        </p:nvSpPr>
        <p:spPr>
          <a:xfrm flipV="1">
            <a:off x="130176" y="762001"/>
            <a:ext cx="8474075" cy="9525"/>
          </a:xfrm>
          <a:prstGeom prst="line">
            <a:avLst/>
          </a:prstGeom>
          <a:noFill/>
          <a:ln w="3175" cap="flat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  <a:effectLst/>
        </p:spPr>
        <p:txBody>
          <a:bodyPr wrap="square" lIns="0" tIns="0" rIns="0" bIns="0" anchor="ctr"/>
          <a:lstStyle/>
          <a:p>
            <a:pPr>
              <a:defRPr lang="ko-KR"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/>
              <a:ea typeface="ＭＳ Ｐゴシック"/>
              <a:sym typeface="Gill San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30175" y="268288"/>
            <a:ext cx="49458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 lang="ko-KR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Keyboard </a:t>
            </a:r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추가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진행 사항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+mn-cs"/>
              </a:rPr>
              <a:t>(3)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+mn-cs"/>
            </a:endParaRPr>
          </a:p>
        </p:txBody>
      </p:sp>
      <p:pic>
        <p:nvPicPr>
          <p:cNvPr id="5" name="그림 4" descr="EMB000047608ccd"/>
          <p:cNvPicPr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51384" y="3721034"/>
            <a:ext cx="2642256" cy="60806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직사각형 5"/>
          <p:cNvSpPr/>
          <p:nvPr/>
        </p:nvSpPr>
        <p:spPr>
          <a:xfrm>
            <a:off x="191344" y="861090"/>
            <a:ext cx="7956884" cy="176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100" b="1" dirty="0">
                <a:latin typeface="+mn-ea"/>
                <a:cs typeface="맑은 고딕"/>
              </a:rPr>
              <a:t>‘Arduino</a:t>
            </a:r>
            <a:r>
              <a:rPr lang="ko-KR" altLang="en-US" sz="1100" b="1" dirty="0">
                <a:latin typeface="+mn-ea"/>
                <a:cs typeface="맑은 고딕"/>
              </a:rPr>
              <a:t>를 이용한 </a:t>
            </a:r>
            <a:r>
              <a:rPr lang="en-US" altLang="ko-KR" sz="1100" b="1" dirty="0">
                <a:latin typeface="+mn-ea"/>
                <a:cs typeface="맑은 고딕"/>
              </a:rPr>
              <a:t>Keyboard</a:t>
            </a:r>
            <a:r>
              <a:rPr lang="ko-KR" altLang="en-US" sz="1100" b="1" dirty="0">
                <a:latin typeface="+mn-ea"/>
                <a:cs typeface="맑은 고딕"/>
              </a:rPr>
              <a:t>의</a:t>
            </a:r>
            <a:r>
              <a:rPr lang="en-US" altLang="ko-KR" sz="1100" b="1" dirty="0">
                <a:latin typeface="+mn-ea"/>
                <a:cs typeface="맑은 고딕"/>
              </a:rPr>
              <a:t> Sustain pedal </a:t>
            </a:r>
            <a:r>
              <a:rPr lang="ko-KR" altLang="en-US" sz="1100" b="1" dirty="0">
                <a:latin typeface="+mn-ea"/>
                <a:cs typeface="맑은 고딕"/>
              </a:rPr>
              <a:t>제어</a:t>
            </a:r>
            <a:r>
              <a:rPr lang="en-US" altLang="ko-KR" sz="1100" b="1" dirty="0">
                <a:latin typeface="+mn-ea"/>
                <a:cs typeface="맑은 고딕"/>
              </a:rPr>
              <a:t>’</a:t>
            </a:r>
          </a:p>
          <a:p>
            <a:pPr lvl="0">
              <a:defRPr lang="ko-KR" altLang="en-US"/>
            </a:pPr>
            <a:endParaRPr lang="en-US" altLang="ko-KR" sz="1100" dirty="0">
              <a:latin typeface="+mn-ea"/>
              <a:cs typeface="맑은 고딕"/>
            </a:endParaRPr>
          </a:p>
          <a:p>
            <a:pPr marL="185000" lvl="0" indent="-185000" latinLnBrk="1">
              <a:buAutoNum type="arabicPeriod"/>
              <a:defRPr lang="ko-KR" altLang="en-US"/>
            </a:pPr>
            <a:r>
              <a:rPr lang="ko-KR" altLang="en-US" sz="1100" dirty="0">
                <a:latin typeface="맑은 고딕"/>
                <a:cs typeface="맑은 고딕"/>
              </a:rPr>
              <a:t>Unity와, Arduino에서 각각 Connection을 Open한다.</a:t>
            </a:r>
          </a:p>
          <a:p>
            <a:pPr marL="185000" lvl="0" indent="-185000" latinLnBrk="1">
              <a:buAutoNum type="arabicPeriod"/>
              <a:defRPr lang="ko-KR" altLang="en-US"/>
            </a:pPr>
            <a:r>
              <a:rPr lang="ko-KR" altLang="en-US" sz="1100" dirty="0">
                <a:latin typeface="맑은 고딕"/>
                <a:cs typeface="맑은 고딕"/>
              </a:rPr>
              <a:t>Unity → Arduino : MyDevice.Write(comm_start_msg)</a:t>
            </a:r>
            <a:r>
              <a:rPr lang="ko-KR" altLang="en-US" sz="1100" dirty="0" err="1">
                <a:latin typeface="맑은 고딕"/>
                <a:cs typeface="맑은 고딕"/>
              </a:rPr>
              <a:t>를</a:t>
            </a:r>
            <a:r>
              <a:rPr lang="ko-KR" altLang="en-US" sz="1100" dirty="0">
                <a:latin typeface="맑은 고딕"/>
                <a:cs typeface="맑은 고딕"/>
              </a:rPr>
              <a:t> 통해 Serial communication의 시작을 알린다.</a:t>
            </a:r>
          </a:p>
          <a:p>
            <a:pPr marL="185000" indent="-185000" latinLnBrk="1">
              <a:buAutoNum type="arabicPeriod"/>
              <a:defRPr lang="ko-KR" altLang="en-US"/>
            </a:pPr>
            <a:r>
              <a:rPr lang="ko-KR" altLang="en-US" sz="1100" dirty="0">
                <a:latin typeface="맑은 고딕"/>
                <a:cs typeface="맑은 고딕"/>
              </a:rPr>
              <a:t>Arduino → Unity : Serial.SendData(FSR_Value)</a:t>
            </a:r>
            <a:r>
              <a:rPr lang="ko-KR" altLang="en-US" sz="1100" dirty="0" err="1">
                <a:latin typeface="맑은 고딕"/>
                <a:cs typeface="맑은 고딕"/>
              </a:rPr>
              <a:t>를</a:t>
            </a:r>
            <a:r>
              <a:rPr lang="ko-KR" altLang="en-US" sz="1100" dirty="0">
                <a:latin typeface="맑은 고딕"/>
                <a:cs typeface="맑은 고딕"/>
              </a:rPr>
              <a:t> loop()에서 data를 보낸다.</a:t>
            </a:r>
          </a:p>
          <a:p>
            <a:pPr marL="185000" lvl="0" indent="-185000" latinLnBrk="1">
              <a:buAutoNum type="arabicPeriod"/>
              <a:defRPr lang="ko-KR" altLang="en-US"/>
            </a:pPr>
            <a:r>
              <a:rPr lang="ko-KR" altLang="en-US" sz="1100" dirty="0">
                <a:latin typeface="맑은 고딕"/>
                <a:cs typeface="맑은 고딕"/>
              </a:rPr>
              <a:t>Unity : </a:t>
            </a:r>
          </a:p>
          <a:p>
            <a:pPr marL="185000" lvl="0" indent="-185000" latinLnBrk="1">
              <a:buNone/>
              <a:defRPr lang="ko-KR" altLang="en-US"/>
            </a:pPr>
            <a:r>
              <a:rPr lang="ko-KR" altLang="en-US" sz="1100" dirty="0">
                <a:latin typeface="맑은 고딕"/>
                <a:cs typeface="맑은 고딕"/>
              </a:rPr>
              <a:t>- FSR_Value가 </a:t>
            </a:r>
            <a:r>
              <a:rPr lang="ko-KR" altLang="en-US" sz="1100" dirty="0" smtClean="0">
                <a:latin typeface="맑은 고딕"/>
                <a:cs typeface="맑은 고딕"/>
              </a:rPr>
              <a:t>특정 값 이상일 때</a:t>
            </a:r>
            <a:r>
              <a:rPr lang="ko-KR" altLang="en-US" sz="1100" dirty="0">
                <a:latin typeface="맑은 고딕"/>
                <a:cs typeface="맑은 고딕"/>
              </a:rPr>
              <a:t>(Pedal을 </a:t>
            </a:r>
            <a:r>
              <a:rPr lang="ko-KR" altLang="en-US" sz="1100" dirty="0" smtClean="0">
                <a:latin typeface="맑은 고딕"/>
                <a:cs typeface="맑은 고딕"/>
              </a:rPr>
              <a:t>밟고 있을 때</a:t>
            </a:r>
            <a:r>
              <a:rPr lang="ko-KR" altLang="en-US" sz="1100" dirty="0">
                <a:latin typeface="맑은 고딕"/>
                <a:cs typeface="맑은 고딕"/>
              </a:rPr>
              <a:t>), ReverbLevel과 Decay time을 늘려 Reverb 효과를 ON 시킨다.</a:t>
            </a:r>
          </a:p>
          <a:p>
            <a:pPr marL="185000" lvl="0" indent="-185000" latinLnBrk="1">
              <a:buNone/>
              <a:defRPr lang="ko-KR" altLang="en-US"/>
            </a:pPr>
            <a:r>
              <a:rPr lang="ko-KR" altLang="en-US" sz="1100" dirty="0">
                <a:latin typeface="맑은 고딕"/>
                <a:cs typeface="맑은 고딕"/>
              </a:rPr>
              <a:t>- FSR_Value가 </a:t>
            </a:r>
            <a:r>
              <a:rPr lang="ko-KR" altLang="en-US" sz="1100" dirty="0" smtClean="0">
                <a:latin typeface="맑은 고딕"/>
                <a:cs typeface="맑은 고딕"/>
              </a:rPr>
              <a:t>특정 값 이상이 아닐 </a:t>
            </a:r>
            <a:r>
              <a:rPr lang="ko-KR" altLang="en-US" sz="1100" dirty="0">
                <a:latin typeface="맑은 고딕"/>
                <a:cs typeface="맑은 고딕"/>
              </a:rPr>
              <a:t>때(Pedal을 </a:t>
            </a:r>
            <a:r>
              <a:rPr lang="ko-KR" altLang="en-US" sz="1100" dirty="0">
                <a:latin typeface="맑은 고딕"/>
                <a:cs typeface="맑은 고딕"/>
              </a:rPr>
              <a:t>밟지 </a:t>
            </a:r>
            <a:r>
              <a:rPr lang="ko-KR" altLang="en-US" sz="1100" dirty="0" smtClean="0">
                <a:latin typeface="맑은 고딕"/>
                <a:cs typeface="맑은 고딕"/>
              </a:rPr>
              <a:t>않고 있을 </a:t>
            </a:r>
            <a:r>
              <a:rPr lang="ko-KR" altLang="en-US" sz="1100" dirty="0">
                <a:latin typeface="맑은 고딕"/>
                <a:cs typeface="맑은 고딕"/>
              </a:rPr>
              <a:t>때), </a:t>
            </a:r>
            <a:r>
              <a:rPr lang="ko-KR" altLang="en-US" sz="1100" dirty="0">
                <a:latin typeface="맑은 고딕"/>
                <a:cs typeface="맑은 고딕"/>
              </a:rPr>
              <a:t>ReverbLevel과 Decay time을 원래 상태로 조절해 Reverb 효과를 OFF 시킨다.</a:t>
            </a:r>
          </a:p>
          <a:p>
            <a:pPr lvl="0">
              <a:defRPr lang="ko-KR" altLang="en-US"/>
            </a:pPr>
            <a:endParaRPr lang="ko-KR" altLang="en-US" sz="1000" dirty="0">
              <a:latin typeface="맑은 고딕"/>
              <a:cs typeface="맑은 고딕"/>
            </a:endParaRPr>
          </a:p>
        </p:txBody>
      </p:sp>
      <p:pic>
        <p:nvPicPr>
          <p:cNvPr id="7" name="그림 6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2567608" y="3537012"/>
            <a:ext cx="614189" cy="406096"/>
          </a:xfrm>
          <a:prstGeom prst="rect">
            <a:avLst/>
          </a:prstGeom>
        </p:spPr>
      </p:pic>
      <p:grpSp>
        <p:nvGrpSpPr>
          <p:cNvPr id="52" name="그룹 51"/>
          <p:cNvGrpSpPr/>
          <p:nvPr/>
        </p:nvGrpSpPr>
        <p:grpSpPr>
          <a:xfrm>
            <a:off x="3899756" y="2276872"/>
            <a:ext cx="3924436" cy="2340260"/>
            <a:chOff x="2999656" y="1952836"/>
            <a:chExt cx="4284476" cy="2951166"/>
          </a:xfrm>
        </p:grpSpPr>
        <p:pic>
          <p:nvPicPr>
            <p:cNvPr id="49" name="그림 4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999656" y="1952836"/>
              <a:ext cx="4284476" cy="2951166"/>
            </a:xfrm>
            <a:prstGeom prst="rect">
              <a:avLst/>
            </a:prstGeom>
          </p:spPr>
        </p:pic>
        <p:sp>
          <p:nvSpPr>
            <p:cNvPr id="50" name="직사각형 49"/>
            <p:cNvSpPr/>
            <p:nvPr/>
          </p:nvSpPr>
          <p:spPr>
            <a:xfrm>
              <a:off x="3071664" y="3032956"/>
              <a:ext cx="4212468" cy="216024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</a:ln>
          </p:spPr>
          <p:txBody>
            <a:bodyPr vert="horz" wrap="square" lIns="0" tIns="0" rIns="0" bIns="0" anchor="ctr">
              <a:noAutofit/>
            </a:bodyPr>
            <a:lstStyle/>
            <a:p>
              <a:pPr algn="ctr">
                <a:defRPr lang="ko-KR" altLang="en-US"/>
              </a:pPr>
              <a:endParaRPr lang="ko-KR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071664" y="3753036"/>
              <a:ext cx="4212468" cy="216024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</a:ln>
          </p:spPr>
          <p:txBody>
            <a:bodyPr vert="horz" wrap="square" lIns="0" tIns="0" rIns="0" bIns="0" anchor="ctr">
              <a:noAutofit/>
            </a:bodyPr>
            <a:lstStyle/>
            <a:p>
              <a:pPr algn="ctr">
                <a:defRPr lang="ko-KR" altLang="en-US"/>
              </a:pPr>
              <a:endParaRPr lang="ko-KR"/>
            </a:p>
          </p:txBody>
        </p:sp>
      </p:grpSp>
    </p:spTree>
    <p:extLst>
      <p:ext uri="{BB962C8B-B14F-4D97-AF65-F5344CB8AC3E}">
        <p14:creationId xmlns:p14="http://schemas.microsoft.com/office/powerpoint/2010/main" val="24830891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xtLst>
          <a:ext uri="{91240B29-F687-4F45-9708-019B960494DF}">
            <a14:hiddenLine xmlns:a14="http://schemas.microsoft.com/office/drawing/2010/main" w="25400">
              <a:solidFill>
                <a:schemeClr val="tx1"/>
              </a:solidFill>
              <a:miter lim="800000"/>
              <a:headEnd/>
              <a:tailEnd/>
            </a14:hiddenLine>
          </a:ext>
        </a:extLst>
      </a:spPr>
      <a:bodyPr lIns="0" tIns="0" rIns="0" bIns="0"/>
      <a:lstStyle>
        <a:defPPr algn="ctr">
          <a:defRPr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40825</TotalTime>
  <Words>1096</Words>
  <Application>Microsoft Office PowerPoint</Application>
  <PresentationFormat>화면 슬라이드 쇼(16:9)</PresentationFormat>
  <Paragraphs>220</Paragraphs>
  <Slides>16</Slides>
  <Notes>1</Notes>
  <HiddenSlides>0</HiddenSlides>
  <MMClips>2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7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Radomir</dc:creator>
  <cp:lastModifiedBy>김준영</cp:lastModifiedBy>
  <cp:revision>692</cp:revision>
  <dcterms:created xsi:type="dcterms:W3CDTF">2014-12-20T21:55:01Z</dcterms:created>
  <dcterms:modified xsi:type="dcterms:W3CDTF">2018-11-28T19:39:29Z</dcterms:modified>
</cp:coreProperties>
</file>